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>
      <p:cViewPr varScale="1">
        <p:scale>
          <a:sx n="90" d="100"/>
          <a:sy n="90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FBBBC3-D90F-085E-3EB3-C6850EEC8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35A0D9-551D-BF2B-1DED-5CD14AEDC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5DA79C-C966-5E6F-8148-290FA630E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9A15-CF03-EE4A-9FD9-173540082582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0A3239-2352-1770-D15B-F63EAF607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212E0A-ECB5-6EC6-8CC1-1C7F999A0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2257-BA55-184E-9728-BA999B686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161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E8D8EC-ACC3-408B-B8B4-AB2EE9DF2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F5AF89-95E3-7959-B1F2-F622CF38A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F5563E-CB22-4B8E-EF5F-7B9320653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9A15-CF03-EE4A-9FD9-173540082582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0B33B9-1937-6276-8818-131C4B8B0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C3D56F-3C9B-C288-AEDD-DC7E19D2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2257-BA55-184E-9728-BA999B686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704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8BE8B2-D671-71C4-4786-FE2445715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D91108-734F-8A41-A8B9-6977E8C07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152434-B35A-79A9-C12D-8A4C54F64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9A15-CF03-EE4A-9FD9-173540082582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C1E66D-6F11-1022-C928-3268D34A5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F82131-7E93-79BC-61CB-B6F11AE4E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2257-BA55-184E-9728-BA999B686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67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48C664-0157-7695-D113-F74D72E37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DF703D-6531-3595-0D04-EA5A38A2A9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E471966-71EE-B40A-6E37-6ED9D90DB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C0F930-A56A-F460-F184-8D8E925C5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9A15-CF03-EE4A-9FD9-173540082582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58812B-5F11-6AE0-FDA2-108DC8EFA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D2EF1A-8E80-191F-F9FF-22A627A0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2257-BA55-184E-9728-BA999B686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8229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A8BF7-3919-A7DE-A03D-03601D5BE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AA1AC1-301B-8568-486E-8556C67F7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E3B63F-A9E6-FB76-4430-48DA100B93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E548103-63E2-BD74-C968-D76B972E6B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78D419F-7099-ECE4-06DA-3936B99AA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557DAC3-4295-BEE1-1BD2-2D6F97084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9A15-CF03-EE4A-9FD9-173540082582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6920C6-20D6-240A-EC08-19D621979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0715EEB-61BC-049E-36DF-5F9A00DA5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2257-BA55-184E-9728-BA999B686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605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C9FB5D-E0FF-FA1F-3E3C-935C9446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8B2D985-183D-0962-F4EF-C5CDADB6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9A15-CF03-EE4A-9FD9-173540082582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63058FA-E927-90EA-4636-7AB50BCED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7E0B9FA-53C1-B852-293A-A1FD4B645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2257-BA55-184E-9728-BA999B686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173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86C7DBE-D055-2231-6543-AF43A7DB6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9A15-CF03-EE4A-9FD9-173540082582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4D530F7-536F-D571-0115-AA47C73A7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440F0B3-5695-5F0F-F0C9-743F7FBC2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2257-BA55-184E-9728-BA999B686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217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1DC1CC-8392-1C0B-B511-CD7EC7FE8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ECC7FB-839B-3B30-4508-43B7F070E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E8CB795-9222-CA1A-DF27-863B99701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B481A8-E686-C0EE-6AEB-B6431A15D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9A15-CF03-EE4A-9FD9-173540082582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A5C73A-D736-6B07-008A-04065B2FD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B1AD929-D7C4-2AD2-3740-D5C3BE20D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2257-BA55-184E-9728-BA999B686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1252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B1AD2-68D1-9607-2BE6-497988CD8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0B0C230-5AC0-C194-C6BB-0650EE0752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8BFE81-0404-B59F-4AED-F5ED22CE1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73DC34-3FC3-2878-5569-9341BA8D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9A15-CF03-EE4A-9FD9-173540082582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4E730E-B985-A240-94BA-10F0D6590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8384FE-2FA1-0529-9F68-AD1CAF405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2257-BA55-184E-9728-BA999B686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406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C76C9-FC57-484A-FA35-278207FC5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B71C3D9-D180-41E3-299A-A4CA3A5503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436D8E-71CD-0AC2-F1DB-194785ACF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9A15-CF03-EE4A-9FD9-173540082582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0B651C-4EBC-AAE6-0021-F19472BA4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47779F-542A-EE0A-510F-845C893C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2257-BA55-184E-9728-BA999B686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894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C81626-DE06-DBED-DFAD-7D12A9E9EE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8722659-2DAF-25E9-9B12-4308A0628E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50D58D-D748-BFB3-9392-E93E89AE5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19A15-CF03-EE4A-9FD9-173540082582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7CF162-219D-4431-B938-B48F738B7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0C384-037C-5BF6-9498-621196BB9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2257-BA55-184E-9728-BA999B686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023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56DDB70-4D32-C8C0-8841-AD389E317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6D8FAA-1585-4CE9-8028-ACB9F281A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AEB54E-93BC-C09B-EB7D-090F9C55A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19A15-CF03-EE4A-9FD9-173540082582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4830DB-A767-D5DD-6D6E-02AEBFAB4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AA49DD-F83D-9059-12DF-7A85DB49B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42257-BA55-184E-9728-BA999B686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692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2228A-1194-D0C0-C476-501C5E6B1ED8}"/>
              </a:ext>
            </a:extLst>
          </p:cNvPr>
          <p:cNvSpPr txBox="1">
            <a:spLocks/>
          </p:cNvSpPr>
          <p:nvPr/>
        </p:nvSpPr>
        <p:spPr>
          <a:xfrm>
            <a:off x="1309687" y="4194970"/>
            <a:ext cx="5257800" cy="662781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bg1"/>
                </a:solidFill>
              </a:rPr>
              <a:t>Exemplo de Título</a:t>
            </a:r>
          </a:p>
        </p:txBody>
      </p:sp>
    </p:spTree>
    <p:extLst>
      <p:ext uri="{BB962C8B-B14F-4D97-AF65-F5344CB8AC3E}">
        <p14:creationId xmlns:p14="http://schemas.microsoft.com/office/powerpoint/2010/main" val="2618152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1FB4B-459D-AFB7-53A0-68ACA49DCB3D}"/>
              </a:ext>
            </a:extLst>
          </p:cNvPr>
          <p:cNvSpPr txBox="1">
            <a:spLocks/>
          </p:cNvSpPr>
          <p:nvPr/>
        </p:nvSpPr>
        <p:spPr>
          <a:xfrm>
            <a:off x="838200" y="190870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Título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8A0673-2753-4BE0-AC4D-2BD5B458754C}"/>
              </a:ext>
            </a:extLst>
          </p:cNvPr>
          <p:cNvSpPr txBox="1">
            <a:spLocks/>
          </p:cNvSpPr>
          <p:nvPr/>
        </p:nvSpPr>
        <p:spPr>
          <a:xfrm>
            <a:off x="838200" y="3234267"/>
            <a:ext cx="10515600" cy="29426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Corpo de 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0220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16B5B8-8BFC-498A-9877-B3C167DAFB39}"/>
              </a:ext>
            </a:extLst>
          </p:cNvPr>
          <p:cNvSpPr txBox="1">
            <a:spLocks/>
          </p:cNvSpPr>
          <p:nvPr/>
        </p:nvSpPr>
        <p:spPr>
          <a:xfrm>
            <a:off x="838200" y="190870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Título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9CA027-8A2F-536A-0020-FD0E971BEF41}"/>
              </a:ext>
            </a:extLst>
          </p:cNvPr>
          <p:cNvSpPr txBox="1">
            <a:spLocks/>
          </p:cNvSpPr>
          <p:nvPr/>
        </p:nvSpPr>
        <p:spPr>
          <a:xfrm>
            <a:off x="838200" y="3234267"/>
            <a:ext cx="10515600" cy="29426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bg1"/>
                </a:solidFill>
              </a:rPr>
              <a:t>Corpo de texto</a:t>
            </a:r>
          </a:p>
        </p:txBody>
      </p:sp>
    </p:spTree>
    <p:extLst>
      <p:ext uri="{BB962C8B-B14F-4D97-AF65-F5344CB8AC3E}">
        <p14:creationId xmlns:p14="http://schemas.microsoft.com/office/powerpoint/2010/main" val="2544850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9F666-D23B-84D8-8D51-CDF3653D2CAE}"/>
              </a:ext>
            </a:extLst>
          </p:cNvPr>
          <p:cNvSpPr txBox="1">
            <a:spLocks/>
          </p:cNvSpPr>
          <p:nvPr/>
        </p:nvSpPr>
        <p:spPr>
          <a:xfrm>
            <a:off x="5281612" y="3286125"/>
            <a:ext cx="5257800" cy="662781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/>
              <a:t>Obrigado(a)!</a:t>
            </a:r>
          </a:p>
        </p:txBody>
      </p:sp>
    </p:spTree>
    <p:extLst>
      <p:ext uri="{BB962C8B-B14F-4D97-AF65-F5344CB8AC3E}">
        <p14:creationId xmlns:p14="http://schemas.microsoft.com/office/powerpoint/2010/main" val="16864805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17</Words>
  <Application>Microsoft Macintosh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Seabra</dc:creator>
  <cp:lastModifiedBy>Guilherme Seabra</cp:lastModifiedBy>
  <cp:revision>6</cp:revision>
  <dcterms:created xsi:type="dcterms:W3CDTF">2025-06-03T19:28:40Z</dcterms:created>
  <dcterms:modified xsi:type="dcterms:W3CDTF">2025-08-07T01:56:46Z</dcterms:modified>
</cp:coreProperties>
</file>