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Lst>
  <p:sldSz cx="6858000" cy="1219358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306799F8-075E-4A3A-A7F6-7FBC6576F1A4}" styleName="Estilo com Tema 2 - Ênfase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9C7853C-536D-4A76-A0AE-DD22124D55A5}" styleName="Estilo com Tema 1 - Ênfase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5202B0CA-FC54-4496-8BCA-5EF66A818D29}" styleName="Estilo Escuro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D7AC3CCA-C797-4891-BE02-D94E43425B78}" styleName="Estilo Médio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72833802-FEF1-4C79-8D5D-14CF1EAF98D9}" styleName="Estilo Claro 2 - Ênfase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21E4AEA4-8DFA-4A89-87EB-49C32662AFE0}" styleName="Estilo Médio 2 - Ênfas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756"/>
    <p:restoredTop sz="96197"/>
  </p:normalViewPr>
  <p:slideViewPr>
    <p:cSldViewPr snapToGrid="0">
      <p:cViewPr varScale="1">
        <p:scale>
          <a:sx n="69" d="100"/>
          <a:sy n="69" d="100"/>
        </p:scale>
        <p:origin x="3128" y="2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995572"/>
            <a:ext cx="5829300" cy="4245175"/>
          </a:xfrm>
        </p:spPr>
        <p:txBody>
          <a:bodyPr anchor="b"/>
          <a:lstStyle>
            <a:lvl1pPr algn="ctr">
              <a:defRPr sz="4500"/>
            </a:lvl1pPr>
          </a:lstStyle>
          <a:p>
            <a:r>
              <a:rPr lang="pt-BR"/>
              <a:t>Clique para editar o título Mestre</a:t>
            </a:r>
            <a:endParaRPr lang="en-US" dirty="0"/>
          </a:p>
        </p:txBody>
      </p:sp>
      <p:sp>
        <p:nvSpPr>
          <p:cNvPr id="3" name="Subtitle 2"/>
          <p:cNvSpPr>
            <a:spLocks noGrp="1"/>
          </p:cNvSpPr>
          <p:nvPr>
            <p:ph type="subTitle" idx="1"/>
          </p:nvPr>
        </p:nvSpPr>
        <p:spPr>
          <a:xfrm>
            <a:off x="857250" y="6404457"/>
            <a:ext cx="5143500" cy="2943960"/>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pt-BR"/>
              <a:t>Clique para editar o estilo do subtítulo Mestre</a:t>
            </a:r>
            <a:endParaRPr lang="en-US" dirty="0"/>
          </a:p>
        </p:txBody>
      </p:sp>
      <p:sp>
        <p:nvSpPr>
          <p:cNvPr id="4" name="Date Placeholder 3"/>
          <p:cNvSpPr>
            <a:spLocks noGrp="1"/>
          </p:cNvSpPr>
          <p:nvPr>
            <p:ph type="dt" sz="half" idx="10"/>
          </p:nvPr>
        </p:nvSpPr>
        <p:spPr/>
        <p:txBody>
          <a:bodyPr/>
          <a:lstStyle/>
          <a:p>
            <a:fld id="{4B5D2BE7-3744-AB46-9952-E38EC7801505}" type="datetimeFigureOut">
              <a:rPr lang="pt-BR" smtClean="0"/>
              <a:t>05/08/2025</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56E54199-7C01-194D-97CA-9F58C0E80BEA}" type="slidenum">
              <a:rPr lang="pt-BR" smtClean="0"/>
              <a:t>‹nº›</a:t>
            </a:fld>
            <a:endParaRPr lang="pt-BR"/>
          </a:p>
        </p:txBody>
      </p:sp>
    </p:spTree>
    <p:extLst>
      <p:ext uri="{BB962C8B-B14F-4D97-AF65-F5344CB8AC3E}">
        <p14:creationId xmlns:p14="http://schemas.microsoft.com/office/powerpoint/2010/main" val="23840539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4B5D2BE7-3744-AB46-9952-E38EC7801505}" type="datetimeFigureOut">
              <a:rPr lang="pt-BR" smtClean="0"/>
              <a:t>05/08/2025</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56E54199-7C01-194D-97CA-9F58C0E80BEA}" type="slidenum">
              <a:rPr lang="pt-BR" smtClean="0"/>
              <a:t>‹nº›</a:t>
            </a:fld>
            <a:endParaRPr lang="pt-BR"/>
          </a:p>
        </p:txBody>
      </p:sp>
    </p:spTree>
    <p:extLst>
      <p:ext uri="{BB962C8B-B14F-4D97-AF65-F5344CB8AC3E}">
        <p14:creationId xmlns:p14="http://schemas.microsoft.com/office/powerpoint/2010/main" val="40082545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467916" y="3039933"/>
            <a:ext cx="5915025" cy="5072193"/>
          </a:xfrm>
        </p:spPr>
        <p:txBody>
          <a:bodyPr anchor="b"/>
          <a:lstStyle>
            <a:lvl1pPr>
              <a:defRPr sz="4500"/>
            </a:lvl1pPr>
          </a:lstStyle>
          <a:p>
            <a:r>
              <a:rPr lang="pt-BR"/>
              <a:t>Clique para editar o título Mestre</a:t>
            </a:r>
            <a:endParaRPr lang="en-US" dirty="0"/>
          </a:p>
        </p:txBody>
      </p:sp>
      <p:sp>
        <p:nvSpPr>
          <p:cNvPr id="3" name="Text Placeholder 2"/>
          <p:cNvSpPr>
            <a:spLocks noGrp="1"/>
          </p:cNvSpPr>
          <p:nvPr>
            <p:ph type="body" idx="1"/>
          </p:nvPr>
        </p:nvSpPr>
        <p:spPr>
          <a:xfrm>
            <a:off x="467916" y="8160111"/>
            <a:ext cx="5915025" cy="2667346"/>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pt-BR"/>
              <a:t>Clique para editar os estilos de texto Mestres</a:t>
            </a:r>
          </a:p>
        </p:txBody>
      </p:sp>
      <p:sp>
        <p:nvSpPr>
          <p:cNvPr id="4" name="Date Placeholder 3"/>
          <p:cNvSpPr>
            <a:spLocks noGrp="1"/>
          </p:cNvSpPr>
          <p:nvPr>
            <p:ph type="dt" sz="half" idx="10"/>
          </p:nvPr>
        </p:nvSpPr>
        <p:spPr/>
        <p:txBody>
          <a:bodyPr/>
          <a:lstStyle/>
          <a:p>
            <a:fld id="{4B5D2BE7-3744-AB46-9952-E38EC7801505}" type="datetimeFigureOut">
              <a:rPr lang="pt-BR" smtClean="0"/>
              <a:t>05/08/2025</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56E54199-7C01-194D-97CA-9F58C0E80BEA}" type="slidenum">
              <a:rPr lang="pt-BR" smtClean="0"/>
              <a:t>‹nº›</a:t>
            </a:fld>
            <a:endParaRPr lang="pt-BR"/>
          </a:p>
        </p:txBody>
      </p:sp>
    </p:spTree>
    <p:extLst>
      <p:ext uri="{BB962C8B-B14F-4D97-AF65-F5344CB8AC3E}">
        <p14:creationId xmlns:p14="http://schemas.microsoft.com/office/powerpoint/2010/main" val="34720655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sz="half" idx="1"/>
          </p:nvPr>
        </p:nvSpPr>
        <p:spPr>
          <a:xfrm>
            <a:off x="471488" y="3245978"/>
            <a:ext cx="2914650" cy="7736720"/>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Content Placeholder 3"/>
          <p:cNvSpPr>
            <a:spLocks noGrp="1"/>
          </p:cNvSpPr>
          <p:nvPr>
            <p:ph sz="half" idx="2"/>
          </p:nvPr>
        </p:nvSpPr>
        <p:spPr>
          <a:xfrm>
            <a:off x="3471863" y="3245978"/>
            <a:ext cx="2914650" cy="7736720"/>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Date Placeholder 4"/>
          <p:cNvSpPr>
            <a:spLocks noGrp="1"/>
          </p:cNvSpPr>
          <p:nvPr>
            <p:ph type="dt" sz="half" idx="10"/>
          </p:nvPr>
        </p:nvSpPr>
        <p:spPr/>
        <p:txBody>
          <a:bodyPr/>
          <a:lstStyle/>
          <a:p>
            <a:fld id="{4B5D2BE7-3744-AB46-9952-E38EC7801505}" type="datetimeFigureOut">
              <a:rPr lang="pt-BR" smtClean="0"/>
              <a:t>05/08/2025</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56E54199-7C01-194D-97CA-9F58C0E80BEA}" type="slidenum">
              <a:rPr lang="pt-BR" smtClean="0"/>
              <a:t>‹nº›</a:t>
            </a:fld>
            <a:endParaRPr lang="pt-BR"/>
          </a:p>
        </p:txBody>
      </p:sp>
    </p:spTree>
    <p:extLst>
      <p:ext uri="{BB962C8B-B14F-4D97-AF65-F5344CB8AC3E}">
        <p14:creationId xmlns:p14="http://schemas.microsoft.com/office/powerpoint/2010/main" val="31361683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a:xfrm>
            <a:off x="472381" y="649199"/>
            <a:ext cx="5915025" cy="2356863"/>
          </a:xfrm>
        </p:spPr>
        <p:txBody>
          <a:bodyPr/>
          <a:lstStyle/>
          <a:p>
            <a:r>
              <a:rPr lang="pt-BR"/>
              <a:t>Clique para editar o título Mestre</a:t>
            </a:r>
            <a:endParaRPr lang="en-US" dirty="0"/>
          </a:p>
        </p:txBody>
      </p:sp>
      <p:sp>
        <p:nvSpPr>
          <p:cNvPr id="3" name="Text Placeholder 2"/>
          <p:cNvSpPr>
            <a:spLocks noGrp="1"/>
          </p:cNvSpPr>
          <p:nvPr>
            <p:ph type="body" idx="1"/>
          </p:nvPr>
        </p:nvSpPr>
        <p:spPr>
          <a:xfrm>
            <a:off x="472381" y="2989124"/>
            <a:ext cx="2901255" cy="1464923"/>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t-BR"/>
              <a:t>Clique para editar os estilos de texto Mestres</a:t>
            </a:r>
          </a:p>
        </p:txBody>
      </p:sp>
      <p:sp>
        <p:nvSpPr>
          <p:cNvPr id="4" name="Content Placeholder 3"/>
          <p:cNvSpPr>
            <a:spLocks noGrp="1"/>
          </p:cNvSpPr>
          <p:nvPr>
            <p:ph sz="half" idx="2"/>
          </p:nvPr>
        </p:nvSpPr>
        <p:spPr>
          <a:xfrm>
            <a:off x="472381" y="4454047"/>
            <a:ext cx="2901255" cy="6551232"/>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Text Placeholder 4"/>
          <p:cNvSpPr>
            <a:spLocks noGrp="1"/>
          </p:cNvSpPr>
          <p:nvPr>
            <p:ph type="body" sz="quarter" idx="3"/>
          </p:nvPr>
        </p:nvSpPr>
        <p:spPr>
          <a:xfrm>
            <a:off x="3471863" y="2989124"/>
            <a:ext cx="2915543" cy="1464923"/>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t-BR"/>
              <a:t>Clique para editar os estilos de texto Mestres</a:t>
            </a:r>
          </a:p>
        </p:txBody>
      </p:sp>
      <p:sp>
        <p:nvSpPr>
          <p:cNvPr id="6" name="Content Placeholder 5"/>
          <p:cNvSpPr>
            <a:spLocks noGrp="1"/>
          </p:cNvSpPr>
          <p:nvPr>
            <p:ph sz="quarter" idx="4"/>
          </p:nvPr>
        </p:nvSpPr>
        <p:spPr>
          <a:xfrm>
            <a:off x="3471863" y="4454047"/>
            <a:ext cx="2915543" cy="6551232"/>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7" name="Date Placeholder 6"/>
          <p:cNvSpPr>
            <a:spLocks noGrp="1"/>
          </p:cNvSpPr>
          <p:nvPr>
            <p:ph type="dt" sz="half" idx="10"/>
          </p:nvPr>
        </p:nvSpPr>
        <p:spPr/>
        <p:txBody>
          <a:bodyPr/>
          <a:lstStyle/>
          <a:p>
            <a:fld id="{4B5D2BE7-3744-AB46-9952-E38EC7801505}" type="datetimeFigureOut">
              <a:rPr lang="pt-BR" smtClean="0"/>
              <a:t>05/08/2025</a:t>
            </a:fld>
            <a:endParaRPr lang="pt-BR"/>
          </a:p>
        </p:txBody>
      </p:sp>
      <p:sp>
        <p:nvSpPr>
          <p:cNvPr id="8" name="Footer Placeholder 7"/>
          <p:cNvSpPr>
            <a:spLocks noGrp="1"/>
          </p:cNvSpPr>
          <p:nvPr>
            <p:ph type="ftr" sz="quarter" idx="11"/>
          </p:nvPr>
        </p:nvSpPr>
        <p:spPr/>
        <p:txBody>
          <a:bodyPr/>
          <a:lstStyle/>
          <a:p>
            <a:endParaRPr lang="pt-BR"/>
          </a:p>
        </p:txBody>
      </p:sp>
      <p:sp>
        <p:nvSpPr>
          <p:cNvPr id="9" name="Slide Number Placeholder 8"/>
          <p:cNvSpPr>
            <a:spLocks noGrp="1"/>
          </p:cNvSpPr>
          <p:nvPr>
            <p:ph type="sldNum" sz="quarter" idx="12"/>
          </p:nvPr>
        </p:nvSpPr>
        <p:spPr/>
        <p:txBody>
          <a:bodyPr/>
          <a:lstStyle/>
          <a:p>
            <a:fld id="{56E54199-7C01-194D-97CA-9F58C0E80BEA}" type="slidenum">
              <a:rPr lang="pt-BR" smtClean="0"/>
              <a:t>‹nº›</a:t>
            </a:fld>
            <a:endParaRPr lang="pt-BR"/>
          </a:p>
        </p:txBody>
      </p:sp>
    </p:spTree>
    <p:extLst>
      <p:ext uri="{BB962C8B-B14F-4D97-AF65-F5344CB8AC3E}">
        <p14:creationId xmlns:p14="http://schemas.microsoft.com/office/powerpoint/2010/main" val="4389876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Date Placeholder 2"/>
          <p:cNvSpPr>
            <a:spLocks noGrp="1"/>
          </p:cNvSpPr>
          <p:nvPr>
            <p:ph type="dt" sz="half" idx="10"/>
          </p:nvPr>
        </p:nvSpPr>
        <p:spPr/>
        <p:txBody>
          <a:bodyPr/>
          <a:lstStyle/>
          <a:p>
            <a:fld id="{4B5D2BE7-3744-AB46-9952-E38EC7801505}" type="datetimeFigureOut">
              <a:rPr lang="pt-BR" smtClean="0"/>
              <a:t>05/08/2025</a:t>
            </a:fld>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p:txBody>
          <a:bodyPr/>
          <a:lstStyle/>
          <a:p>
            <a:fld id="{56E54199-7C01-194D-97CA-9F58C0E80BEA}" type="slidenum">
              <a:rPr lang="pt-BR" smtClean="0"/>
              <a:t>‹nº›</a:t>
            </a:fld>
            <a:endParaRPr lang="pt-BR"/>
          </a:p>
        </p:txBody>
      </p:sp>
    </p:spTree>
    <p:extLst>
      <p:ext uri="{BB962C8B-B14F-4D97-AF65-F5344CB8AC3E}">
        <p14:creationId xmlns:p14="http://schemas.microsoft.com/office/powerpoint/2010/main" val="13911708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5D2BE7-3744-AB46-9952-E38EC7801505}" type="datetimeFigureOut">
              <a:rPr lang="pt-BR" smtClean="0"/>
              <a:t>05/08/2025</a:t>
            </a:fld>
            <a:endParaRPr lang="pt-BR"/>
          </a:p>
        </p:txBody>
      </p:sp>
      <p:sp>
        <p:nvSpPr>
          <p:cNvPr id="3" name="Footer Placeholder 2"/>
          <p:cNvSpPr>
            <a:spLocks noGrp="1"/>
          </p:cNvSpPr>
          <p:nvPr>
            <p:ph type="ftr" sz="quarter" idx="11"/>
          </p:nvPr>
        </p:nvSpPr>
        <p:spPr/>
        <p:txBody>
          <a:bodyPr/>
          <a:lstStyle/>
          <a:p>
            <a:endParaRPr lang="pt-BR"/>
          </a:p>
        </p:txBody>
      </p:sp>
      <p:sp>
        <p:nvSpPr>
          <p:cNvPr id="4" name="Slide Number Placeholder 3"/>
          <p:cNvSpPr>
            <a:spLocks noGrp="1"/>
          </p:cNvSpPr>
          <p:nvPr>
            <p:ph type="sldNum" sz="quarter" idx="12"/>
          </p:nvPr>
        </p:nvSpPr>
        <p:spPr/>
        <p:txBody>
          <a:bodyPr/>
          <a:lstStyle/>
          <a:p>
            <a:fld id="{56E54199-7C01-194D-97CA-9F58C0E80BEA}" type="slidenum">
              <a:rPr lang="pt-BR" smtClean="0"/>
              <a:t>‹nº›</a:t>
            </a:fld>
            <a:endParaRPr lang="pt-BR"/>
          </a:p>
        </p:txBody>
      </p:sp>
    </p:spTree>
    <p:extLst>
      <p:ext uri="{BB962C8B-B14F-4D97-AF65-F5344CB8AC3E}">
        <p14:creationId xmlns:p14="http://schemas.microsoft.com/office/powerpoint/2010/main" val="25593654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472381" y="812906"/>
            <a:ext cx="2211884" cy="2845171"/>
          </a:xfrm>
        </p:spPr>
        <p:txBody>
          <a:bodyPr anchor="b"/>
          <a:lstStyle>
            <a:lvl1pPr>
              <a:defRPr sz="2400"/>
            </a:lvl1pPr>
          </a:lstStyle>
          <a:p>
            <a:r>
              <a:rPr lang="pt-BR"/>
              <a:t>Clique para editar o título Mestre</a:t>
            </a:r>
            <a:endParaRPr lang="en-US" dirty="0"/>
          </a:p>
        </p:txBody>
      </p:sp>
      <p:sp>
        <p:nvSpPr>
          <p:cNvPr id="3" name="Content Placeholder 2"/>
          <p:cNvSpPr>
            <a:spLocks noGrp="1"/>
          </p:cNvSpPr>
          <p:nvPr>
            <p:ph idx="1"/>
          </p:nvPr>
        </p:nvSpPr>
        <p:spPr>
          <a:xfrm>
            <a:off x="2915543" y="1755653"/>
            <a:ext cx="3471863" cy="866535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Text Placeholder 3"/>
          <p:cNvSpPr>
            <a:spLocks noGrp="1"/>
          </p:cNvSpPr>
          <p:nvPr>
            <p:ph type="body" sz="half" idx="2"/>
          </p:nvPr>
        </p:nvSpPr>
        <p:spPr>
          <a:xfrm>
            <a:off x="472381" y="3658076"/>
            <a:ext cx="2211884" cy="6777039"/>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4B5D2BE7-3744-AB46-9952-E38EC7801505}" type="datetimeFigureOut">
              <a:rPr lang="pt-BR" smtClean="0"/>
              <a:t>05/08/2025</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56E54199-7C01-194D-97CA-9F58C0E80BEA}" type="slidenum">
              <a:rPr lang="pt-BR" smtClean="0"/>
              <a:t>‹nº›</a:t>
            </a:fld>
            <a:endParaRPr lang="pt-BR"/>
          </a:p>
        </p:txBody>
      </p:sp>
    </p:spTree>
    <p:extLst>
      <p:ext uri="{BB962C8B-B14F-4D97-AF65-F5344CB8AC3E}">
        <p14:creationId xmlns:p14="http://schemas.microsoft.com/office/powerpoint/2010/main" val="28795858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472381" y="812906"/>
            <a:ext cx="2211884" cy="2845171"/>
          </a:xfrm>
        </p:spPr>
        <p:txBody>
          <a:bodyPr anchor="b"/>
          <a:lstStyle>
            <a:lvl1pPr>
              <a:defRPr sz="2400"/>
            </a:lvl1pPr>
          </a:lstStyle>
          <a:p>
            <a:r>
              <a:rPr lang="pt-BR"/>
              <a:t>Clique para editar o título Mestre</a:t>
            </a:r>
            <a:endParaRPr lang="en-US" dirty="0"/>
          </a:p>
        </p:txBody>
      </p:sp>
      <p:sp>
        <p:nvSpPr>
          <p:cNvPr id="3" name="Picture Placeholder 2"/>
          <p:cNvSpPr>
            <a:spLocks noGrp="1" noChangeAspect="1"/>
          </p:cNvSpPr>
          <p:nvPr>
            <p:ph type="pic" idx="1"/>
          </p:nvPr>
        </p:nvSpPr>
        <p:spPr>
          <a:xfrm>
            <a:off x="2915543" y="1755653"/>
            <a:ext cx="3471863" cy="866535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pt-BR"/>
              <a:t>Clique no ícone para adicionar uma imagem</a:t>
            </a:r>
            <a:endParaRPr lang="en-US" dirty="0"/>
          </a:p>
        </p:txBody>
      </p:sp>
      <p:sp>
        <p:nvSpPr>
          <p:cNvPr id="4" name="Text Placeholder 3"/>
          <p:cNvSpPr>
            <a:spLocks noGrp="1"/>
          </p:cNvSpPr>
          <p:nvPr>
            <p:ph type="body" sz="half" idx="2"/>
          </p:nvPr>
        </p:nvSpPr>
        <p:spPr>
          <a:xfrm>
            <a:off x="472381" y="3658076"/>
            <a:ext cx="2211884" cy="6777039"/>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4B5D2BE7-3744-AB46-9952-E38EC7801505}" type="datetimeFigureOut">
              <a:rPr lang="pt-BR" smtClean="0"/>
              <a:t>05/08/2025</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56E54199-7C01-194D-97CA-9F58C0E80BEA}" type="slidenum">
              <a:rPr lang="pt-BR" smtClean="0"/>
              <a:t>‹nº›</a:t>
            </a:fld>
            <a:endParaRPr lang="pt-BR"/>
          </a:p>
        </p:txBody>
      </p:sp>
    </p:spTree>
    <p:extLst>
      <p:ext uri="{BB962C8B-B14F-4D97-AF65-F5344CB8AC3E}">
        <p14:creationId xmlns:p14="http://schemas.microsoft.com/office/powerpoint/2010/main" val="13542382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Vertical Text Placeholder 2"/>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4B5D2BE7-3744-AB46-9952-E38EC7801505}" type="datetimeFigureOut">
              <a:rPr lang="pt-BR" smtClean="0"/>
              <a:t>05/08/2025</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56E54199-7C01-194D-97CA-9F58C0E80BEA}" type="slidenum">
              <a:rPr lang="pt-BR" smtClean="0"/>
              <a:t>‹nº›</a:t>
            </a:fld>
            <a:endParaRPr lang="pt-BR"/>
          </a:p>
        </p:txBody>
      </p:sp>
    </p:spTree>
    <p:extLst>
      <p:ext uri="{BB962C8B-B14F-4D97-AF65-F5344CB8AC3E}">
        <p14:creationId xmlns:p14="http://schemas.microsoft.com/office/powerpoint/2010/main" val="3031141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649196"/>
            <a:ext cx="1478756" cy="10333502"/>
          </a:xfrm>
        </p:spPr>
        <p:txBody>
          <a:bodyPr vert="eaVert"/>
          <a:lstStyle/>
          <a:p>
            <a:r>
              <a:rPr lang="pt-BR"/>
              <a:t>Clique para editar o título Mestre</a:t>
            </a:r>
            <a:endParaRPr lang="en-US" dirty="0"/>
          </a:p>
        </p:txBody>
      </p:sp>
      <p:sp>
        <p:nvSpPr>
          <p:cNvPr id="3" name="Vertical Text Placeholder 2"/>
          <p:cNvSpPr>
            <a:spLocks noGrp="1"/>
          </p:cNvSpPr>
          <p:nvPr>
            <p:ph type="body" orient="vert" idx="1"/>
          </p:nvPr>
        </p:nvSpPr>
        <p:spPr>
          <a:xfrm>
            <a:off x="471488" y="649196"/>
            <a:ext cx="4350544" cy="10333502"/>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4B5D2BE7-3744-AB46-9952-E38EC7801505}" type="datetimeFigureOut">
              <a:rPr lang="pt-BR" smtClean="0"/>
              <a:t>05/08/2025</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56E54199-7C01-194D-97CA-9F58C0E80BEA}" type="slidenum">
              <a:rPr lang="pt-BR" smtClean="0"/>
              <a:t>‹nº›</a:t>
            </a:fld>
            <a:endParaRPr lang="pt-BR"/>
          </a:p>
        </p:txBody>
      </p:sp>
    </p:spTree>
    <p:extLst>
      <p:ext uri="{BB962C8B-B14F-4D97-AF65-F5344CB8AC3E}">
        <p14:creationId xmlns:p14="http://schemas.microsoft.com/office/powerpoint/2010/main" val="39265376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649199"/>
            <a:ext cx="5915025" cy="2356863"/>
          </a:xfrm>
          <a:prstGeom prst="rect">
            <a:avLst/>
          </a:prstGeom>
        </p:spPr>
        <p:txBody>
          <a:bodyPr vert="horz" lIns="91440" tIns="45720" rIns="91440" bIns="45720" rtlCol="0" anchor="ctr">
            <a:normAutofit/>
          </a:bodyPr>
          <a:lstStyle/>
          <a:p>
            <a:r>
              <a:rPr lang="pt-BR"/>
              <a:t>Clique para editar o título Mestre</a:t>
            </a:r>
            <a:endParaRPr lang="en-US" dirty="0"/>
          </a:p>
        </p:txBody>
      </p:sp>
      <p:sp>
        <p:nvSpPr>
          <p:cNvPr id="3" name="Text Placeholder 2"/>
          <p:cNvSpPr>
            <a:spLocks noGrp="1"/>
          </p:cNvSpPr>
          <p:nvPr>
            <p:ph type="body" idx="1"/>
          </p:nvPr>
        </p:nvSpPr>
        <p:spPr>
          <a:xfrm>
            <a:off x="471488" y="3245978"/>
            <a:ext cx="5915025" cy="7736720"/>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2"/>
          </p:nvPr>
        </p:nvSpPr>
        <p:spPr>
          <a:xfrm>
            <a:off x="471487" y="11301652"/>
            <a:ext cx="1543050" cy="649196"/>
          </a:xfrm>
          <a:prstGeom prst="rect">
            <a:avLst/>
          </a:prstGeom>
        </p:spPr>
        <p:txBody>
          <a:bodyPr vert="horz" lIns="91440" tIns="45720" rIns="91440" bIns="45720" rtlCol="0" anchor="ctr"/>
          <a:lstStyle>
            <a:lvl1pPr algn="l">
              <a:defRPr sz="900">
                <a:solidFill>
                  <a:schemeClr val="tx1">
                    <a:tint val="75000"/>
                  </a:schemeClr>
                </a:solidFill>
              </a:defRPr>
            </a:lvl1pPr>
          </a:lstStyle>
          <a:p>
            <a:fld id="{4B5D2BE7-3744-AB46-9952-E38EC7801505}" type="datetimeFigureOut">
              <a:rPr lang="pt-BR" smtClean="0"/>
              <a:t>05/08/2025</a:t>
            </a:fld>
            <a:endParaRPr lang="pt-BR"/>
          </a:p>
        </p:txBody>
      </p:sp>
      <p:sp>
        <p:nvSpPr>
          <p:cNvPr id="5" name="Footer Placeholder 4"/>
          <p:cNvSpPr>
            <a:spLocks noGrp="1"/>
          </p:cNvSpPr>
          <p:nvPr>
            <p:ph type="ftr" sz="quarter" idx="3"/>
          </p:nvPr>
        </p:nvSpPr>
        <p:spPr>
          <a:xfrm>
            <a:off x="2271713" y="11301652"/>
            <a:ext cx="2314575" cy="649196"/>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pt-BR"/>
          </a:p>
        </p:txBody>
      </p:sp>
      <p:sp>
        <p:nvSpPr>
          <p:cNvPr id="6" name="Slide Number Placeholder 5"/>
          <p:cNvSpPr>
            <a:spLocks noGrp="1"/>
          </p:cNvSpPr>
          <p:nvPr>
            <p:ph type="sldNum" sz="quarter" idx="4"/>
          </p:nvPr>
        </p:nvSpPr>
        <p:spPr>
          <a:xfrm>
            <a:off x="4843463" y="11301652"/>
            <a:ext cx="1543050" cy="649196"/>
          </a:xfrm>
          <a:prstGeom prst="rect">
            <a:avLst/>
          </a:prstGeom>
        </p:spPr>
        <p:txBody>
          <a:bodyPr vert="horz" lIns="91440" tIns="45720" rIns="91440" bIns="45720" rtlCol="0" anchor="ctr"/>
          <a:lstStyle>
            <a:lvl1pPr algn="r">
              <a:defRPr sz="900">
                <a:solidFill>
                  <a:schemeClr val="tx1">
                    <a:tint val="75000"/>
                  </a:schemeClr>
                </a:solidFill>
              </a:defRPr>
            </a:lvl1pPr>
          </a:lstStyle>
          <a:p>
            <a:fld id="{56E54199-7C01-194D-97CA-9F58C0E80BEA}" type="slidenum">
              <a:rPr lang="pt-BR" smtClean="0"/>
              <a:t>‹nº›</a:t>
            </a:fld>
            <a:endParaRPr lang="pt-BR"/>
          </a:p>
        </p:txBody>
      </p:sp>
    </p:spTree>
    <p:extLst>
      <p:ext uri="{BB962C8B-B14F-4D97-AF65-F5344CB8AC3E}">
        <p14:creationId xmlns:p14="http://schemas.microsoft.com/office/powerpoint/2010/main" val="338712319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5.jpe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4.emf"/><Relationship Id="rId5" Type="http://schemas.openxmlformats.org/officeDocument/2006/relationships/oleObject" Target="../embeddings/oleObject1.bin"/><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1" name="Imagem 30">
            <a:extLst>
              <a:ext uri="{FF2B5EF4-FFF2-40B4-BE49-F238E27FC236}">
                <a16:creationId xmlns:a16="http://schemas.microsoft.com/office/drawing/2014/main" id="{024CE591-5AC1-8906-8E44-0BE4E5CFE0E4}"/>
              </a:ext>
            </a:extLst>
          </p:cNvPr>
          <p:cNvPicPr>
            <a:picLocks noChangeAspect="1"/>
          </p:cNvPicPr>
          <p:nvPr/>
        </p:nvPicPr>
        <p:blipFill>
          <a:blip r:embed="rId3"/>
          <a:stretch>
            <a:fillRect/>
          </a:stretch>
        </p:blipFill>
        <p:spPr>
          <a:xfrm>
            <a:off x="-76167" y="801488"/>
            <a:ext cx="6769100" cy="627703"/>
          </a:xfrm>
          <a:prstGeom prst="rect">
            <a:avLst/>
          </a:prstGeom>
        </p:spPr>
      </p:pic>
      <p:pic>
        <p:nvPicPr>
          <p:cNvPr id="29" name="Imagem 28">
            <a:extLst>
              <a:ext uri="{FF2B5EF4-FFF2-40B4-BE49-F238E27FC236}">
                <a16:creationId xmlns:a16="http://schemas.microsoft.com/office/drawing/2014/main" id="{5F840C4C-D8D6-A3CC-322F-C641227E16BE}"/>
              </a:ext>
            </a:extLst>
          </p:cNvPr>
          <p:cNvPicPr>
            <a:picLocks noChangeAspect="1"/>
          </p:cNvPicPr>
          <p:nvPr/>
        </p:nvPicPr>
        <p:blipFill>
          <a:blip r:embed="rId4"/>
          <a:stretch>
            <a:fillRect/>
          </a:stretch>
        </p:blipFill>
        <p:spPr>
          <a:xfrm>
            <a:off x="-69111" y="154250"/>
            <a:ext cx="6769100" cy="807057"/>
          </a:xfrm>
          <a:prstGeom prst="rect">
            <a:avLst/>
          </a:prstGeom>
        </p:spPr>
      </p:pic>
      <p:sp>
        <p:nvSpPr>
          <p:cNvPr id="6" name="Rectangle 11">
            <a:extLst>
              <a:ext uri="{FF2B5EF4-FFF2-40B4-BE49-F238E27FC236}">
                <a16:creationId xmlns:a16="http://schemas.microsoft.com/office/drawing/2014/main" id="{60D72B9C-95C3-28F6-4E1C-5C7D54F7C544}"/>
              </a:ext>
            </a:extLst>
          </p:cNvPr>
          <p:cNvSpPr>
            <a:spLocks noChangeArrowheads="1"/>
          </p:cNvSpPr>
          <p:nvPr/>
        </p:nvSpPr>
        <p:spPr bwMode="auto">
          <a:xfrm>
            <a:off x="255748" y="6226395"/>
            <a:ext cx="2887066" cy="4240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lstStyle/>
          <a:p>
            <a:pPr algn="just" defTabSz="914361">
              <a:spcBef>
                <a:spcPct val="20000"/>
              </a:spcBef>
            </a:pPr>
            <a:r>
              <a:rPr lang="it-IT" sz="1016" b="1" dirty="0" err="1">
                <a:latin typeface="Arial" panose="020B0604020202020204" pitchFamily="34" charset="0"/>
                <a:cs typeface="Arial" panose="020B0604020202020204" pitchFamily="34" charset="0"/>
              </a:rPr>
              <a:t>Resultados</a:t>
            </a:r>
            <a:endParaRPr lang="it-IT" sz="1016" b="1" dirty="0">
              <a:latin typeface="Arial" panose="020B0604020202020204" pitchFamily="34" charset="0"/>
              <a:cs typeface="Arial" panose="020B0604020202020204" pitchFamily="34" charset="0"/>
            </a:endParaRPr>
          </a:p>
          <a:p>
            <a:pPr algn="just" defTabSz="914361">
              <a:spcBef>
                <a:spcPct val="20000"/>
              </a:spcBef>
            </a:pP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nono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nono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onnonononno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onononon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ooonononononon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ononoon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oon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oon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noononononooo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noononono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onoonoonoonoononnoopopoonono</a:t>
            </a:r>
            <a:r>
              <a:rPr lang="it-IT" sz="762" dirty="0">
                <a:latin typeface="Arial" panose="020B0604020202020204" pitchFamily="34" charset="0"/>
                <a:cs typeface="Arial" panose="020B0604020202020204" pitchFamily="34" charset="0"/>
              </a:rPr>
              <a:t> nono </a:t>
            </a:r>
            <a:r>
              <a:rPr lang="it-IT" sz="762" dirty="0" err="1">
                <a:latin typeface="Arial" panose="020B0604020202020204" pitchFamily="34" charset="0"/>
                <a:cs typeface="Arial" panose="020B0604020202020204" pitchFamily="34" charset="0"/>
              </a:rPr>
              <a:t>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onon</a:t>
            </a:r>
            <a:r>
              <a:rPr lang="it-IT" sz="762" dirty="0">
                <a:latin typeface="Arial" panose="020B0604020202020204" pitchFamily="34" charset="0"/>
                <a:cs typeface="Arial" panose="020B0604020202020204" pitchFamily="34" charset="0"/>
              </a:rPr>
              <a:t> o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nono Nono no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nono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no </a:t>
            </a:r>
            <a:r>
              <a:rPr lang="it-IT" sz="762" dirty="0" err="1">
                <a:latin typeface="Arial" panose="020B0604020202020204" pitchFamily="34" charset="0"/>
                <a:cs typeface="Arial" panose="020B0604020202020204" pitchFamily="34" charset="0"/>
              </a:rPr>
              <a:t>onon</a:t>
            </a:r>
            <a:r>
              <a:rPr lang="it-IT" sz="762" dirty="0">
                <a:latin typeface="Arial" panose="020B0604020202020204" pitchFamily="34" charset="0"/>
                <a:cs typeface="Arial" panose="020B0604020202020204" pitchFamily="34" charset="0"/>
              </a:rPr>
              <a:t> nono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nono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nono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nono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nono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onnonononno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onononon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ooonononononon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ononoon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oon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oon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noononononooo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noononono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onoonoonoonoononnoopopoonono</a:t>
            </a:r>
            <a:r>
              <a:rPr lang="it-IT" sz="762" dirty="0">
                <a:latin typeface="Arial" panose="020B0604020202020204" pitchFamily="34" charset="0"/>
                <a:cs typeface="Arial" panose="020B0604020202020204" pitchFamily="34" charset="0"/>
              </a:rPr>
              <a:t> nono </a:t>
            </a:r>
            <a:r>
              <a:rPr lang="it-IT" sz="762" dirty="0" err="1">
                <a:latin typeface="Arial" panose="020B0604020202020204" pitchFamily="34" charset="0"/>
                <a:cs typeface="Arial" panose="020B0604020202020204" pitchFamily="34" charset="0"/>
              </a:rPr>
              <a:t>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onon</a:t>
            </a:r>
            <a:r>
              <a:rPr lang="it-IT" sz="762" dirty="0">
                <a:latin typeface="Arial" panose="020B0604020202020204" pitchFamily="34" charset="0"/>
                <a:cs typeface="Arial" panose="020B0604020202020204" pitchFamily="34" charset="0"/>
              </a:rPr>
              <a:t> o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nono Nono no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nono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no </a:t>
            </a:r>
            <a:r>
              <a:rPr lang="it-IT" sz="762" dirty="0" err="1">
                <a:latin typeface="Arial" panose="020B0604020202020204" pitchFamily="34" charset="0"/>
                <a:cs typeface="Arial" panose="020B0604020202020204" pitchFamily="34" charset="0"/>
              </a:rPr>
              <a:t>onon</a:t>
            </a:r>
            <a:r>
              <a:rPr lang="it-IT" sz="762" dirty="0">
                <a:latin typeface="Arial" panose="020B0604020202020204" pitchFamily="34" charset="0"/>
                <a:cs typeface="Arial" panose="020B0604020202020204" pitchFamily="34" charset="0"/>
              </a:rPr>
              <a:t> nono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nono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nono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p>
          <a:p>
            <a:pPr algn="just" defTabSz="914361">
              <a:spcBef>
                <a:spcPct val="20000"/>
              </a:spcBef>
            </a:pP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nono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nono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onnonononno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onononon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ooonononononon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ononoon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oon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oon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noononononooo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noononono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onoonoonoonoononnoopopoonono</a:t>
            </a:r>
            <a:r>
              <a:rPr lang="it-IT" sz="762" dirty="0">
                <a:latin typeface="Arial" panose="020B0604020202020204" pitchFamily="34" charset="0"/>
                <a:cs typeface="Arial" panose="020B0604020202020204" pitchFamily="34" charset="0"/>
              </a:rPr>
              <a:t> nono </a:t>
            </a:r>
            <a:r>
              <a:rPr lang="it-IT" sz="762" dirty="0" err="1">
                <a:latin typeface="Arial" panose="020B0604020202020204" pitchFamily="34" charset="0"/>
                <a:cs typeface="Arial" panose="020B0604020202020204" pitchFamily="34" charset="0"/>
              </a:rPr>
              <a:t>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onon</a:t>
            </a:r>
            <a:r>
              <a:rPr lang="it-IT" sz="762" dirty="0">
                <a:latin typeface="Arial" panose="020B0604020202020204" pitchFamily="34" charset="0"/>
                <a:cs typeface="Arial" panose="020B0604020202020204" pitchFamily="34" charset="0"/>
              </a:rPr>
              <a:t> o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nono Nono no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nono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no </a:t>
            </a:r>
            <a:r>
              <a:rPr lang="it-IT" sz="762" dirty="0" err="1">
                <a:latin typeface="Arial" panose="020B0604020202020204" pitchFamily="34" charset="0"/>
                <a:cs typeface="Arial" panose="020B0604020202020204" pitchFamily="34" charset="0"/>
              </a:rPr>
              <a:t>onon</a:t>
            </a:r>
            <a:r>
              <a:rPr lang="it-IT" sz="762" dirty="0">
                <a:latin typeface="Arial" panose="020B0604020202020204" pitchFamily="34" charset="0"/>
                <a:cs typeface="Arial" panose="020B0604020202020204" pitchFamily="34" charset="0"/>
              </a:rPr>
              <a:t> nono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nono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nono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nono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nono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onnonononno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onononon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ooonononononon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ononoon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oon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oon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noononononooo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noononono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onoonoonoonoononnoopopoonono</a:t>
            </a:r>
            <a:r>
              <a:rPr lang="it-IT" sz="762" dirty="0">
                <a:latin typeface="Arial" panose="020B0604020202020204" pitchFamily="34" charset="0"/>
                <a:cs typeface="Arial" panose="020B0604020202020204" pitchFamily="34" charset="0"/>
              </a:rPr>
              <a:t> nono </a:t>
            </a:r>
            <a:r>
              <a:rPr lang="it-IT" sz="762" dirty="0" err="1">
                <a:latin typeface="Arial" panose="020B0604020202020204" pitchFamily="34" charset="0"/>
                <a:cs typeface="Arial" panose="020B0604020202020204" pitchFamily="34" charset="0"/>
              </a:rPr>
              <a:t>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onon</a:t>
            </a:r>
            <a:r>
              <a:rPr lang="it-IT" sz="762" dirty="0">
                <a:latin typeface="Arial" panose="020B0604020202020204" pitchFamily="34" charset="0"/>
                <a:cs typeface="Arial" panose="020B0604020202020204" pitchFamily="34" charset="0"/>
              </a:rPr>
              <a:t> o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nono Nono no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nono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no </a:t>
            </a:r>
            <a:r>
              <a:rPr lang="it-IT" sz="762" dirty="0" err="1">
                <a:latin typeface="Arial" panose="020B0604020202020204" pitchFamily="34" charset="0"/>
                <a:cs typeface="Arial" panose="020B0604020202020204" pitchFamily="34" charset="0"/>
              </a:rPr>
              <a:t>onon</a:t>
            </a:r>
            <a:r>
              <a:rPr lang="it-IT" sz="762" dirty="0">
                <a:latin typeface="Arial" panose="020B0604020202020204" pitchFamily="34" charset="0"/>
                <a:cs typeface="Arial" panose="020B0604020202020204" pitchFamily="34" charset="0"/>
              </a:rPr>
              <a:t> nono Non</a:t>
            </a:r>
          </a:p>
        </p:txBody>
      </p:sp>
      <p:sp>
        <p:nvSpPr>
          <p:cNvPr id="7" name="Rectangle 18">
            <a:extLst>
              <a:ext uri="{FF2B5EF4-FFF2-40B4-BE49-F238E27FC236}">
                <a16:creationId xmlns:a16="http://schemas.microsoft.com/office/drawing/2014/main" id="{4D1DF275-642E-98C8-2822-BBCB79AF9BE5}"/>
              </a:ext>
            </a:extLst>
          </p:cNvPr>
          <p:cNvSpPr>
            <a:spLocks noChangeArrowheads="1"/>
          </p:cNvSpPr>
          <p:nvPr/>
        </p:nvSpPr>
        <p:spPr bwMode="auto">
          <a:xfrm>
            <a:off x="252993" y="1512476"/>
            <a:ext cx="2888074" cy="1246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lstStyle/>
          <a:p>
            <a:pPr defTabSz="914361">
              <a:lnSpc>
                <a:spcPct val="90000"/>
              </a:lnSpc>
              <a:spcBef>
                <a:spcPct val="20000"/>
              </a:spcBef>
            </a:pPr>
            <a:r>
              <a:rPr lang="pt-BR" sz="1016" b="1" dirty="0">
                <a:latin typeface="Arial" panose="020B0604020202020204" pitchFamily="34" charset="0"/>
                <a:cs typeface="Arial" panose="020B0604020202020204" pitchFamily="34" charset="0"/>
              </a:rPr>
              <a:t>Introdução</a:t>
            </a:r>
          </a:p>
          <a:p>
            <a:pPr algn="just" defTabSz="914361">
              <a:lnSpc>
                <a:spcPct val="90000"/>
              </a:lnSpc>
              <a:spcBef>
                <a:spcPct val="20000"/>
              </a:spcBef>
            </a:pP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nono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nono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nono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nono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nono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nono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nono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nono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nono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a:t>
            </a:r>
            <a:endParaRPr lang="pt-BR" sz="762" dirty="0">
              <a:latin typeface="Arial" panose="020B0604020202020204" pitchFamily="34" charset="0"/>
              <a:cs typeface="Arial" panose="020B0604020202020204" pitchFamily="34" charset="0"/>
            </a:endParaRPr>
          </a:p>
        </p:txBody>
      </p:sp>
      <p:graphicFrame>
        <p:nvGraphicFramePr>
          <p:cNvPr id="8" name="Object 24">
            <a:extLst>
              <a:ext uri="{FF2B5EF4-FFF2-40B4-BE49-F238E27FC236}">
                <a16:creationId xmlns:a16="http://schemas.microsoft.com/office/drawing/2014/main" id="{0C917624-3434-812A-E507-C87D389061F5}"/>
              </a:ext>
            </a:extLst>
          </p:cNvPr>
          <p:cNvGraphicFramePr>
            <a:graphicFrameLocks noChangeAspect="1"/>
          </p:cNvGraphicFramePr>
          <p:nvPr>
            <p:extLst>
              <p:ext uri="{D42A27DB-BD31-4B8C-83A1-F6EECF244321}">
                <p14:modId xmlns:p14="http://schemas.microsoft.com/office/powerpoint/2010/main" val="722796158"/>
              </p:ext>
            </p:extLst>
          </p:nvPr>
        </p:nvGraphicFramePr>
        <p:xfrm>
          <a:off x="3443985" y="1505181"/>
          <a:ext cx="3291921" cy="2053167"/>
        </p:xfrm>
        <a:graphic>
          <a:graphicData uri="http://schemas.openxmlformats.org/presentationml/2006/ole">
            <mc:AlternateContent xmlns:mc="http://schemas.openxmlformats.org/markup-compatibility/2006">
              <mc:Choice xmlns:v="urn:schemas-microsoft-com:vml" Requires="v">
                <p:oleObj name="Gráfico" r:id="rId5" imgW="7115251" imgH="5515051" progId="MSGraph.Chart.8">
                  <p:embed followColorScheme="full"/>
                </p:oleObj>
              </mc:Choice>
              <mc:Fallback>
                <p:oleObj name="Gráfico" r:id="rId5" imgW="7115251" imgH="5515051" progId="MSGraph.Chart.8">
                  <p:embed followColorScheme="full"/>
                  <p:pic>
                    <p:nvPicPr>
                      <p:cNvPr id="6" name="Object 2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43985" y="1505181"/>
                        <a:ext cx="3291921" cy="20531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9" name="Rectangle 80">
            <a:extLst>
              <a:ext uri="{FF2B5EF4-FFF2-40B4-BE49-F238E27FC236}">
                <a16:creationId xmlns:a16="http://schemas.microsoft.com/office/drawing/2014/main" id="{30DE6ED9-B43C-4213-BF84-C79E4CF751DD}"/>
              </a:ext>
            </a:extLst>
          </p:cNvPr>
          <p:cNvSpPr>
            <a:spLocks noChangeArrowheads="1"/>
          </p:cNvSpPr>
          <p:nvPr/>
        </p:nvSpPr>
        <p:spPr bwMode="auto">
          <a:xfrm>
            <a:off x="3426649" y="6982107"/>
            <a:ext cx="3195495" cy="10459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lstStyle/>
          <a:p>
            <a:pPr algn="just" defTabSz="914361">
              <a:spcBef>
                <a:spcPct val="20000"/>
              </a:spcBef>
            </a:pPr>
            <a:r>
              <a:rPr lang="it-IT" sz="1016" b="1" dirty="0" err="1">
                <a:latin typeface="Arial" panose="020B0604020202020204" pitchFamily="34" charset="0"/>
                <a:cs typeface="Arial" panose="020B0604020202020204" pitchFamily="34" charset="0"/>
              </a:rPr>
              <a:t>Conclusão</a:t>
            </a:r>
            <a:endParaRPr lang="it-IT" sz="1016" b="1" dirty="0">
              <a:latin typeface="Arial" panose="020B0604020202020204" pitchFamily="34" charset="0"/>
              <a:cs typeface="Arial" panose="020B0604020202020204" pitchFamily="34" charset="0"/>
            </a:endParaRPr>
          </a:p>
          <a:p>
            <a:pPr algn="just" defTabSz="914361">
              <a:spcBef>
                <a:spcPct val="20000"/>
              </a:spcBef>
            </a:pP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nono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nono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nono </a:t>
            </a:r>
            <a:r>
              <a:rPr lang="it-IT" sz="762" dirty="0" err="1">
                <a:latin typeface="Arial" panose="020B0604020202020204" pitchFamily="34" charset="0"/>
                <a:cs typeface="Arial" panose="020B0604020202020204" pitchFamily="34" charset="0"/>
              </a:rPr>
              <a:t>NononoNonono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nono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nono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nono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nono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nono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nono </a:t>
            </a:r>
            <a:r>
              <a:rPr lang="it-IT" sz="762" dirty="0" err="1">
                <a:latin typeface="Arial" panose="020B0604020202020204" pitchFamily="34" charset="0"/>
                <a:cs typeface="Arial" panose="020B0604020202020204" pitchFamily="34" charset="0"/>
              </a:rPr>
              <a:t>Nonono</a:t>
            </a:r>
            <a:endParaRPr lang="it-IT" sz="762" dirty="0">
              <a:latin typeface="Arial" panose="020B0604020202020204" pitchFamily="34" charset="0"/>
              <a:cs typeface="Arial" panose="020B0604020202020204" pitchFamily="34" charset="0"/>
            </a:endParaRPr>
          </a:p>
          <a:p>
            <a:pPr algn="just" defTabSz="914361">
              <a:spcBef>
                <a:spcPct val="20000"/>
              </a:spcBef>
            </a:pPr>
            <a:endParaRPr lang="it-IT" sz="762" dirty="0">
              <a:latin typeface="Arial" panose="020B0604020202020204" pitchFamily="34" charset="0"/>
              <a:cs typeface="Arial" panose="020B0604020202020204" pitchFamily="34" charset="0"/>
            </a:endParaRPr>
          </a:p>
          <a:p>
            <a:pPr algn="just" defTabSz="914361">
              <a:spcBef>
                <a:spcPct val="20000"/>
              </a:spcBef>
            </a:pPr>
            <a:endParaRPr lang="it-IT" sz="762" dirty="0">
              <a:latin typeface="Arial" panose="020B0604020202020204" pitchFamily="34" charset="0"/>
              <a:cs typeface="Arial" panose="020B0604020202020204" pitchFamily="34" charset="0"/>
            </a:endParaRPr>
          </a:p>
        </p:txBody>
      </p:sp>
      <p:graphicFrame>
        <p:nvGraphicFramePr>
          <p:cNvPr id="10" name="Group 160">
            <a:extLst>
              <a:ext uri="{FF2B5EF4-FFF2-40B4-BE49-F238E27FC236}">
                <a16:creationId xmlns:a16="http://schemas.microsoft.com/office/drawing/2014/main" id="{DD99547D-9439-36E6-BF8A-7D806D474668}"/>
              </a:ext>
            </a:extLst>
          </p:cNvPr>
          <p:cNvGraphicFramePr>
            <a:graphicFrameLocks noGrp="1"/>
          </p:cNvGraphicFramePr>
          <p:nvPr>
            <p:extLst>
              <p:ext uri="{D42A27DB-BD31-4B8C-83A1-F6EECF244321}">
                <p14:modId xmlns:p14="http://schemas.microsoft.com/office/powerpoint/2010/main" val="4254561756"/>
              </p:ext>
            </p:extLst>
          </p:nvPr>
        </p:nvGraphicFramePr>
        <p:xfrm>
          <a:off x="3495458" y="3766050"/>
          <a:ext cx="3085630" cy="893031"/>
        </p:xfrm>
        <a:graphic>
          <a:graphicData uri="http://schemas.openxmlformats.org/drawingml/2006/table">
            <a:tbl>
              <a:tblPr>
                <a:tableStyleId>{21E4AEA4-8DFA-4A89-87EB-49C32662AFE0}</a:tableStyleId>
              </a:tblPr>
              <a:tblGrid>
                <a:gridCol w="623577">
                  <a:extLst>
                    <a:ext uri="{9D8B030D-6E8A-4147-A177-3AD203B41FA5}">
                      <a16:colId xmlns:a16="http://schemas.microsoft.com/office/drawing/2014/main" val="20000"/>
                    </a:ext>
                  </a:extLst>
                </a:gridCol>
                <a:gridCol w="946116">
                  <a:extLst>
                    <a:ext uri="{9D8B030D-6E8A-4147-A177-3AD203B41FA5}">
                      <a16:colId xmlns:a16="http://schemas.microsoft.com/office/drawing/2014/main" val="20001"/>
                    </a:ext>
                  </a:extLst>
                </a:gridCol>
                <a:gridCol w="731090">
                  <a:extLst>
                    <a:ext uri="{9D8B030D-6E8A-4147-A177-3AD203B41FA5}">
                      <a16:colId xmlns:a16="http://schemas.microsoft.com/office/drawing/2014/main" val="20002"/>
                    </a:ext>
                  </a:extLst>
                </a:gridCol>
                <a:gridCol w="784847">
                  <a:extLst>
                    <a:ext uri="{9D8B030D-6E8A-4147-A177-3AD203B41FA5}">
                      <a16:colId xmlns:a16="http://schemas.microsoft.com/office/drawing/2014/main" val="20003"/>
                    </a:ext>
                  </a:extLst>
                </a:gridCol>
              </a:tblGrid>
              <a:tr h="297677">
                <a:tc>
                  <a:txBody>
                    <a:bodyPr/>
                    <a:lstStyle/>
                    <a:p>
                      <a:pPr marL="0" marR="0" lvl="0" indent="0" algn="ctr" defTabSz="4321175" rtl="0" eaLnBrk="1" fontAlgn="base" latinLnBrk="0" hangingPunct="1">
                        <a:lnSpc>
                          <a:spcPct val="100000"/>
                        </a:lnSpc>
                        <a:spcBef>
                          <a:spcPct val="20000"/>
                        </a:spcBef>
                        <a:spcAft>
                          <a:spcPct val="0"/>
                        </a:spcAft>
                        <a:buClrTx/>
                        <a:buSzTx/>
                        <a:buFontTx/>
                        <a:buNone/>
                        <a:tabLst/>
                      </a:pPr>
                      <a:r>
                        <a:rPr kumimoji="0" lang="pt-BR" sz="1300" b="0" u="none" strike="noStrike" cap="none" normalizeH="0" baseline="0" dirty="0" err="1">
                          <a:ln>
                            <a:noFill/>
                          </a:ln>
                          <a:solidFill>
                            <a:schemeClr val="tx1"/>
                          </a:solidFill>
                          <a:effectLst/>
                        </a:rPr>
                        <a:t>xxxx</a:t>
                      </a:r>
                      <a:endParaRPr kumimoji="0" lang="pt-BR" sz="1300" b="0" i="0" u="none" strike="noStrike" cap="none" normalizeH="0" baseline="0" dirty="0">
                        <a:ln>
                          <a:noFill/>
                        </a:ln>
                        <a:solidFill>
                          <a:schemeClr val="tx1"/>
                        </a:solidFill>
                        <a:effectLst/>
                        <a:latin typeface="Arial" charset="0"/>
                      </a:endParaRPr>
                    </a:p>
                  </a:txBody>
                  <a:tcPr marL="19352" marR="19352" marT="9676" marB="9676" horzOverflow="overflow"/>
                </a:tc>
                <a:tc>
                  <a:txBody>
                    <a:bodyPr/>
                    <a:lstStyle/>
                    <a:p>
                      <a:pPr marL="0" marR="0" lvl="0" indent="0" algn="ctr" defTabSz="4321175" rtl="0" eaLnBrk="1" fontAlgn="base" latinLnBrk="0" hangingPunct="1">
                        <a:lnSpc>
                          <a:spcPct val="100000"/>
                        </a:lnSpc>
                        <a:spcBef>
                          <a:spcPct val="20000"/>
                        </a:spcBef>
                        <a:spcAft>
                          <a:spcPct val="0"/>
                        </a:spcAft>
                        <a:buClrTx/>
                        <a:buSzTx/>
                        <a:buFontTx/>
                        <a:buNone/>
                        <a:tabLst/>
                      </a:pPr>
                      <a:r>
                        <a:rPr kumimoji="0" lang="pt-BR" sz="1300" b="0" u="none" strike="noStrike" cap="none" normalizeH="0" baseline="0" dirty="0" err="1">
                          <a:ln>
                            <a:noFill/>
                          </a:ln>
                          <a:solidFill>
                            <a:schemeClr val="tx1"/>
                          </a:solidFill>
                          <a:effectLst/>
                        </a:rPr>
                        <a:t>xxxxxx</a:t>
                      </a:r>
                      <a:endParaRPr kumimoji="0" lang="pt-BR" sz="1300" b="0" i="0" u="none" strike="noStrike" cap="none" normalizeH="0" baseline="0" dirty="0">
                        <a:ln>
                          <a:noFill/>
                        </a:ln>
                        <a:solidFill>
                          <a:schemeClr val="tx1"/>
                        </a:solidFill>
                        <a:effectLst/>
                        <a:latin typeface="Arial" charset="0"/>
                      </a:endParaRPr>
                    </a:p>
                  </a:txBody>
                  <a:tcPr marL="19352" marR="19352" marT="9676" marB="9676" horzOverflow="overflow"/>
                </a:tc>
                <a:tc>
                  <a:txBody>
                    <a:bodyPr/>
                    <a:lstStyle/>
                    <a:p>
                      <a:pPr marL="0" marR="0" lvl="0" indent="0" algn="ctr" defTabSz="4321175" rtl="0" eaLnBrk="1" fontAlgn="base" latinLnBrk="0" hangingPunct="1">
                        <a:lnSpc>
                          <a:spcPct val="100000"/>
                        </a:lnSpc>
                        <a:spcBef>
                          <a:spcPct val="20000"/>
                        </a:spcBef>
                        <a:spcAft>
                          <a:spcPct val="0"/>
                        </a:spcAft>
                        <a:buClrTx/>
                        <a:buSzTx/>
                        <a:buFontTx/>
                        <a:buNone/>
                        <a:tabLst/>
                      </a:pPr>
                      <a:r>
                        <a:rPr kumimoji="0" lang="pt-BR" sz="1300" b="0" u="none" strike="noStrike" cap="none" normalizeH="0" baseline="0" dirty="0" err="1">
                          <a:ln>
                            <a:noFill/>
                          </a:ln>
                          <a:solidFill>
                            <a:schemeClr val="tx1"/>
                          </a:solidFill>
                          <a:effectLst/>
                        </a:rPr>
                        <a:t>xxxxxx</a:t>
                      </a:r>
                      <a:endParaRPr kumimoji="0" lang="pt-BR" sz="1300" b="0" i="0" u="none" strike="noStrike" cap="none" normalizeH="0" baseline="0" dirty="0">
                        <a:ln>
                          <a:noFill/>
                        </a:ln>
                        <a:solidFill>
                          <a:schemeClr val="tx1"/>
                        </a:solidFill>
                        <a:effectLst/>
                        <a:latin typeface="Arial" charset="0"/>
                      </a:endParaRPr>
                    </a:p>
                  </a:txBody>
                  <a:tcPr marL="19352" marR="19352" marT="9676" marB="9676" horzOverflow="overflow"/>
                </a:tc>
                <a:tc>
                  <a:txBody>
                    <a:bodyPr/>
                    <a:lstStyle/>
                    <a:p>
                      <a:pPr marL="0" marR="0" lvl="0" indent="0" algn="ctr" defTabSz="4321175" rtl="0" eaLnBrk="1" fontAlgn="base" latinLnBrk="0" hangingPunct="1">
                        <a:lnSpc>
                          <a:spcPct val="100000"/>
                        </a:lnSpc>
                        <a:spcBef>
                          <a:spcPct val="20000"/>
                        </a:spcBef>
                        <a:spcAft>
                          <a:spcPct val="0"/>
                        </a:spcAft>
                        <a:buClrTx/>
                        <a:buSzTx/>
                        <a:buFontTx/>
                        <a:buNone/>
                        <a:tabLst/>
                      </a:pPr>
                      <a:r>
                        <a:rPr kumimoji="0" lang="pt-BR" sz="1300" b="0" u="none" strike="noStrike" cap="none" normalizeH="0" baseline="0" dirty="0" err="1">
                          <a:ln>
                            <a:noFill/>
                          </a:ln>
                          <a:solidFill>
                            <a:schemeClr val="tx1"/>
                          </a:solidFill>
                          <a:effectLst/>
                        </a:rPr>
                        <a:t>xxxx</a:t>
                      </a:r>
                      <a:endParaRPr kumimoji="0" lang="pt-BR" sz="1300" b="0" i="0" u="none" strike="noStrike" cap="none" normalizeH="0" baseline="0" dirty="0">
                        <a:ln>
                          <a:noFill/>
                        </a:ln>
                        <a:solidFill>
                          <a:schemeClr val="tx1"/>
                        </a:solidFill>
                        <a:effectLst/>
                        <a:latin typeface="Arial" charset="0"/>
                      </a:endParaRPr>
                    </a:p>
                  </a:txBody>
                  <a:tcPr marL="19352" marR="19352" marT="9676" marB="9676" horzOverflow="overflow"/>
                </a:tc>
                <a:extLst>
                  <a:ext uri="{0D108BD9-81ED-4DB2-BD59-A6C34878D82A}">
                    <a16:rowId xmlns:a16="http://schemas.microsoft.com/office/drawing/2014/main" val="10000"/>
                  </a:ext>
                </a:extLst>
              </a:tr>
              <a:tr h="297677">
                <a:tc>
                  <a:txBody>
                    <a:bodyPr/>
                    <a:lstStyle/>
                    <a:p>
                      <a:pPr marL="0" marR="0" lvl="0" indent="0" algn="ctr" defTabSz="4321175" rtl="0" eaLnBrk="1" fontAlgn="base" latinLnBrk="0" hangingPunct="1">
                        <a:lnSpc>
                          <a:spcPct val="100000"/>
                        </a:lnSpc>
                        <a:spcBef>
                          <a:spcPct val="20000"/>
                        </a:spcBef>
                        <a:spcAft>
                          <a:spcPct val="0"/>
                        </a:spcAft>
                        <a:buClrTx/>
                        <a:buSzTx/>
                        <a:buFontTx/>
                        <a:buNone/>
                        <a:tabLst/>
                      </a:pPr>
                      <a:r>
                        <a:rPr kumimoji="0" lang="pt-BR" sz="1300" b="0" u="none" strike="noStrike" cap="none" normalizeH="0" baseline="0" dirty="0" err="1">
                          <a:ln>
                            <a:noFill/>
                          </a:ln>
                          <a:solidFill>
                            <a:schemeClr val="tx1"/>
                          </a:solidFill>
                          <a:effectLst/>
                        </a:rPr>
                        <a:t>yyy</a:t>
                      </a:r>
                      <a:endParaRPr kumimoji="0" lang="pt-BR" sz="1300" b="0" i="0" u="none" strike="noStrike" cap="none" normalizeH="0" baseline="0" dirty="0">
                        <a:ln>
                          <a:noFill/>
                        </a:ln>
                        <a:solidFill>
                          <a:schemeClr val="tx1"/>
                        </a:solidFill>
                        <a:effectLst/>
                        <a:latin typeface="Arial" charset="0"/>
                      </a:endParaRPr>
                    </a:p>
                  </a:txBody>
                  <a:tcPr marL="19352" marR="19352" marT="9676" marB="9676" horzOverflow="overflow"/>
                </a:tc>
                <a:tc>
                  <a:txBody>
                    <a:bodyPr/>
                    <a:lstStyle/>
                    <a:p>
                      <a:pPr marL="0" marR="0" lvl="0" indent="0" algn="ctr" defTabSz="4321175" rtl="0" eaLnBrk="1" fontAlgn="base" latinLnBrk="0" hangingPunct="1">
                        <a:lnSpc>
                          <a:spcPct val="100000"/>
                        </a:lnSpc>
                        <a:spcBef>
                          <a:spcPct val="20000"/>
                        </a:spcBef>
                        <a:spcAft>
                          <a:spcPct val="0"/>
                        </a:spcAft>
                        <a:buClrTx/>
                        <a:buSzTx/>
                        <a:buFontTx/>
                        <a:buNone/>
                        <a:tabLst/>
                      </a:pPr>
                      <a:r>
                        <a:rPr kumimoji="0" lang="pt-BR" sz="1300" b="0" u="none" strike="noStrike" cap="none" normalizeH="0" baseline="0" dirty="0">
                          <a:ln>
                            <a:noFill/>
                          </a:ln>
                          <a:solidFill>
                            <a:schemeClr val="tx1"/>
                          </a:solidFill>
                          <a:effectLst/>
                        </a:rPr>
                        <a:t>111</a:t>
                      </a:r>
                      <a:endParaRPr kumimoji="0" lang="pt-BR" sz="1300" b="0" i="0" u="none" strike="noStrike" cap="none" normalizeH="0" baseline="0" dirty="0">
                        <a:ln>
                          <a:noFill/>
                        </a:ln>
                        <a:solidFill>
                          <a:schemeClr val="tx1"/>
                        </a:solidFill>
                        <a:effectLst/>
                        <a:latin typeface="Arial" charset="0"/>
                      </a:endParaRPr>
                    </a:p>
                  </a:txBody>
                  <a:tcPr marL="19352" marR="19352" marT="9676" marB="9676" horzOverflow="overflow"/>
                </a:tc>
                <a:tc>
                  <a:txBody>
                    <a:bodyPr/>
                    <a:lstStyle/>
                    <a:p>
                      <a:pPr marL="0" marR="0" lvl="0" indent="0" algn="ctr" defTabSz="4321175" rtl="0" eaLnBrk="1" fontAlgn="base" latinLnBrk="0" hangingPunct="1">
                        <a:lnSpc>
                          <a:spcPct val="100000"/>
                        </a:lnSpc>
                        <a:spcBef>
                          <a:spcPct val="20000"/>
                        </a:spcBef>
                        <a:spcAft>
                          <a:spcPct val="0"/>
                        </a:spcAft>
                        <a:buClrTx/>
                        <a:buSzTx/>
                        <a:buFontTx/>
                        <a:buNone/>
                        <a:tabLst/>
                      </a:pPr>
                      <a:r>
                        <a:rPr kumimoji="0" lang="pt-BR" sz="1300" b="0" u="none" strike="noStrike" cap="none" normalizeH="0" baseline="0" dirty="0">
                          <a:ln>
                            <a:noFill/>
                          </a:ln>
                          <a:solidFill>
                            <a:schemeClr val="tx1"/>
                          </a:solidFill>
                          <a:effectLst/>
                        </a:rPr>
                        <a:t>111</a:t>
                      </a:r>
                      <a:endParaRPr kumimoji="0" lang="pt-BR" sz="1300" b="0" i="0" u="none" strike="noStrike" cap="none" normalizeH="0" baseline="0" dirty="0">
                        <a:ln>
                          <a:noFill/>
                        </a:ln>
                        <a:solidFill>
                          <a:schemeClr val="tx1"/>
                        </a:solidFill>
                        <a:effectLst/>
                        <a:latin typeface="Arial" charset="0"/>
                      </a:endParaRPr>
                    </a:p>
                  </a:txBody>
                  <a:tcPr marL="19352" marR="19352" marT="9676" marB="9676" horzOverflow="overflow"/>
                </a:tc>
                <a:tc>
                  <a:txBody>
                    <a:bodyPr/>
                    <a:lstStyle/>
                    <a:p>
                      <a:pPr marL="0" marR="0" lvl="0" indent="0" algn="ctr" defTabSz="4321175" rtl="0" eaLnBrk="1" fontAlgn="base" latinLnBrk="0" hangingPunct="1">
                        <a:lnSpc>
                          <a:spcPct val="100000"/>
                        </a:lnSpc>
                        <a:spcBef>
                          <a:spcPct val="20000"/>
                        </a:spcBef>
                        <a:spcAft>
                          <a:spcPct val="0"/>
                        </a:spcAft>
                        <a:buClrTx/>
                        <a:buSzTx/>
                        <a:buFontTx/>
                        <a:buNone/>
                        <a:tabLst/>
                      </a:pPr>
                      <a:r>
                        <a:rPr kumimoji="0" lang="pt-BR" sz="1300" b="0" u="none" strike="noStrike" cap="none" normalizeH="0" baseline="0" dirty="0">
                          <a:ln>
                            <a:noFill/>
                          </a:ln>
                          <a:solidFill>
                            <a:schemeClr val="tx1"/>
                          </a:solidFill>
                          <a:effectLst/>
                        </a:rPr>
                        <a:t>111</a:t>
                      </a:r>
                      <a:endParaRPr kumimoji="0" lang="pt-BR" sz="1300" b="0" i="0" u="none" strike="noStrike" cap="none" normalizeH="0" baseline="0" dirty="0">
                        <a:ln>
                          <a:noFill/>
                        </a:ln>
                        <a:solidFill>
                          <a:schemeClr val="tx1"/>
                        </a:solidFill>
                        <a:effectLst/>
                        <a:latin typeface="Arial" charset="0"/>
                      </a:endParaRPr>
                    </a:p>
                  </a:txBody>
                  <a:tcPr marL="19352" marR="19352" marT="9676" marB="9676" horzOverflow="overflow"/>
                </a:tc>
                <a:extLst>
                  <a:ext uri="{0D108BD9-81ED-4DB2-BD59-A6C34878D82A}">
                    <a16:rowId xmlns:a16="http://schemas.microsoft.com/office/drawing/2014/main" val="10001"/>
                  </a:ext>
                </a:extLst>
              </a:tr>
              <a:tr h="297677">
                <a:tc>
                  <a:txBody>
                    <a:bodyPr/>
                    <a:lstStyle/>
                    <a:p>
                      <a:pPr marL="0" marR="0" lvl="0" indent="0" algn="ctr" defTabSz="4321175" rtl="0" eaLnBrk="1" fontAlgn="base" latinLnBrk="0" hangingPunct="1">
                        <a:lnSpc>
                          <a:spcPct val="100000"/>
                        </a:lnSpc>
                        <a:spcBef>
                          <a:spcPct val="20000"/>
                        </a:spcBef>
                        <a:spcAft>
                          <a:spcPct val="0"/>
                        </a:spcAft>
                        <a:buClrTx/>
                        <a:buSzTx/>
                        <a:buFontTx/>
                        <a:buNone/>
                        <a:tabLst/>
                      </a:pPr>
                      <a:r>
                        <a:rPr kumimoji="0" lang="pt-BR" sz="1300" b="0" u="none" strike="noStrike" cap="none" normalizeH="0" baseline="0" dirty="0" err="1">
                          <a:ln>
                            <a:noFill/>
                          </a:ln>
                          <a:solidFill>
                            <a:schemeClr val="tx1"/>
                          </a:solidFill>
                          <a:effectLst/>
                        </a:rPr>
                        <a:t>yyy</a:t>
                      </a:r>
                      <a:endParaRPr kumimoji="0" lang="pt-BR" sz="1300" b="0" i="0" u="none" strike="noStrike" cap="none" normalizeH="0" baseline="0" dirty="0">
                        <a:ln>
                          <a:noFill/>
                        </a:ln>
                        <a:solidFill>
                          <a:schemeClr val="tx1"/>
                        </a:solidFill>
                        <a:effectLst/>
                        <a:latin typeface="Arial" charset="0"/>
                      </a:endParaRPr>
                    </a:p>
                  </a:txBody>
                  <a:tcPr marL="19352" marR="19352" marT="9676" marB="9676" horzOverflow="overflow"/>
                </a:tc>
                <a:tc>
                  <a:txBody>
                    <a:bodyPr/>
                    <a:lstStyle/>
                    <a:p>
                      <a:pPr marL="0" marR="0" lvl="0" indent="0" algn="ctr" defTabSz="4321175" rtl="0" eaLnBrk="1" fontAlgn="base" latinLnBrk="0" hangingPunct="1">
                        <a:lnSpc>
                          <a:spcPct val="100000"/>
                        </a:lnSpc>
                        <a:spcBef>
                          <a:spcPct val="20000"/>
                        </a:spcBef>
                        <a:spcAft>
                          <a:spcPct val="0"/>
                        </a:spcAft>
                        <a:buClrTx/>
                        <a:buSzTx/>
                        <a:buFontTx/>
                        <a:buNone/>
                        <a:tabLst/>
                      </a:pPr>
                      <a:r>
                        <a:rPr kumimoji="0" lang="pt-BR" sz="1300" b="0" u="none" strike="noStrike" cap="none" normalizeH="0" baseline="0" dirty="0">
                          <a:ln>
                            <a:noFill/>
                          </a:ln>
                          <a:solidFill>
                            <a:schemeClr val="tx1"/>
                          </a:solidFill>
                          <a:effectLst/>
                        </a:rPr>
                        <a:t>222</a:t>
                      </a:r>
                      <a:endParaRPr kumimoji="0" lang="pt-BR" sz="1300" b="0" i="0" u="none" strike="noStrike" cap="none" normalizeH="0" baseline="0" dirty="0">
                        <a:ln>
                          <a:noFill/>
                        </a:ln>
                        <a:solidFill>
                          <a:schemeClr val="tx1"/>
                        </a:solidFill>
                        <a:effectLst/>
                        <a:latin typeface="Arial" charset="0"/>
                      </a:endParaRPr>
                    </a:p>
                  </a:txBody>
                  <a:tcPr marL="19352" marR="19352" marT="9676" marB="9676" horzOverflow="overflow"/>
                </a:tc>
                <a:tc>
                  <a:txBody>
                    <a:bodyPr/>
                    <a:lstStyle/>
                    <a:p>
                      <a:pPr marL="0" marR="0" lvl="0" indent="0" algn="ctr" defTabSz="4321175" rtl="0" eaLnBrk="1" fontAlgn="base" latinLnBrk="0" hangingPunct="1">
                        <a:lnSpc>
                          <a:spcPct val="100000"/>
                        </a:lnSpc>
                        <a:spcBef>
                          <a:spcPct val="20000"/>
                        </a:spcBef>
                        <a:spcAft>
                          <a:spcPct val="0"/>
                        </a:spcAft>
                        <a:buClrTx/>
                        <a:buSzTx/>
                        <a:buFontTx/>
                        <a:buNone/>
                        <a:tabLst/>
                      </a:pPr>
                      <a:r>
                        <a:rPr kumimoji="0" lang="pt-BR" sz="1300" b="0" u="none" strike="noStrike" cap="none" normalizeH="0" baseline="0" dirty="0">
                          <a:ln>
                            <a:noFill/>
                          </a:ln>
                          <a:solidFill>
                            <a:schemeClr val="tx1"/>
                          </a:solidFill>
                          <a:effectLst/>
                        </a:rPr>
                        <a:t>2222</a:t>
                      </a:r>
                      <a:endParaRPr kumimoji="0" lang="pt-BR" sz="1300" b="0" i="0" u="none" strike="noStrike" cap="none" normalizeH="0" baseline="0" dirty="0">
                        <a:ln>
                          <a:noFill/>
                        </a:ln>
                        <a:solidFill>
                          <a:schemeClr val="tx1"/>
                        </a:solidFill>
                        <a:effectLst/>
                        <a:latin typeface="Arial" charset="0"/>
                      </a:endParaRPr>
                    </a:p>
                  </a:txBody>
                  <a:tcPr marL="19352" marR="19352" marT="9676" marB="9676" horzOverflow="overflow"/>
                </a:tc>
                <a:tc>
                  <a:txBody>
                    <a:bodyPr/>
                    <a:lstStyle/>
                    <a:p>
                      <a:pPr marL="0" marR="0" lvl="0" indent="0" algn="ctr" defTabSz="4321175" rtl="0" eaLnBrk="1" fontAlgn="base" latinLnBrk="0" hangingPunct="1">
                        <a:lnSpc>
                          <a:spcPct val="100000"/>
                        </a:lnSpc>
                        <a:spcBef>
                          <a:spcPct val="20000"/>
                        </a:spcBef>
                        <a:spcAft>
                          <a:spcPct val="0"/>
                        </a:spcAft>
                        <a:buClrTx/>
                        <a:buSzTx/>
                        <a:buFontTx/>
                        <a:buNone/>
                        <a:tabLst/>
                      </a:pPr>
                      <a:r>
                        <a:rPr kumimoji="0" lang="pt-BR" sz="1300" b="0" u="none" strike="noStrike" cap="none" normalizeH="0" baseline="0" dirty="0">
                          <a:ln>
                            <a:noFill/>
                          </a:ln>
                          <a:solidFill>
                            <a:schemeClr val="tx1"/>
                          </a:solidFill>
                          <a:effectLst/>
                        </a:rPr>
                        <a:t>222</a:t>
                      </a:r>
                      <a:endParaRPr kumimoji="0" lang="pt-BR" sz="1300" b="0" i="0" u="none" strike="noStrike" cap="none" normalizeH="0" baseline="0" dirty="0">
                        <a:ln>
                          <a:noFill/>
                        </a:ln>
                        <a:solidFill>
                          <a:schemeClr val="tx1"/>
                        </a:solidFill>
                        <a:effectLst/>
                        <a:latin typeface="Arial" charset="0"/>
                      </a:endParaRPr>
                    </a:p>
                  </a:txBody>
                  <a:tcPr marL="19352" marR="19352" marT="9676" marB="9676" horzOverflow="overflow"/>
                </a:tc>
                <a:extLst>
                  <a:ext uri="{0D108BD9-81ED-4DB2-BD59-A6C34878D82A}">
                    <a16:rowId xmlns:a16="http://schemas.microsoft.com/office/drawing/2014/main" val="10002"/>
                  </a:ext>
                </a:extLst>
              </a:tr>
            </a:tbl>
          </a:graphicData>
        </a:graphic>
      </p:graphicFrame>
      <p:sp>
        <p:nvSpPr>
          <p:cNvPr id="11" name="Rectangle 162">
            <a:extLst>
              <a:ext uri="{FF2B5EF4-FFF2-40B4-BE49-F238E27FC236}">
                <a16:creationId xmlns:a16="http://schemas.microsoft.com/office/drawing/2014/main" id="{3896A72C-3C2E-7C96-0F33-95D08E7296A8}"/>
              </a:ext>
            </a:extLst>
          </p:cNvPr>
          <p:cNvSpPr>
            <a:spLocks noChangeArrowheads="1"/>
          </p:cNvSpPr>
          <p:nvPr/>
        </p:nvSpPr>
        <p:spPr bwMode="auto">
          <a:xfrm>
            <a:off x="3444658" y="8165289"/>
            <a:ext cx="3192135" cy="2402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lstStyle/>
          <a:p>
            <a:pPr algn="just">
              <a:spcBef>
                <a:spcPct val="20000"/>
              </a:spcBef>
            </a:pPr>
            <a:r>
              <a:rPr lang="it-IT" sz="1016" b="1" dirty="0" err="1">
                <a:latin typeface="Arial" panose="020B0604020202020204" pitchFamily="34" charset="0"/>
                <a:cs typeface="Arial" panose="020B0604020202020204" pitchFamily="34" charset="0"/>
              </a:rPr>
              <a:t>Referências</a:t>
            </a:r>
            <a:r>
              <a:rPr lang="it-IT" sz="1016" b="1" dirty="0">
                <a:latin typeface="Arial" panose="020B0604020202020204" pitchFamily="34" charset="0"/>
                <a:cs typeface="Arial" panose="020B0604020202020204" pitchFamily="34" charset="0"/>
              </a:rPr>
              <a:t> </a:t>
            </a:r>
            <a:r>
              <a:rPr lang="it-IT" sz="1016" b="1" dirty="0" err="1">
                <a:latin typeface="Arial" panose="020B0604020202020204" pitchFamily="34" charset="0"/>
                <a:cs typeface="Arial" panose="020B0604020202020204" pitchFamily="34" charset="0"/>
              </a:rPr>
              <a:t>Bibliográficas</a:t>
            </a:r>
            <a:endParaRPr lang="it-IT" sz="1016" b="1" dirty="0">
              <a:latin typeface="Arial" panose="020B0604020202020204" pitchFamily="34" charset="0"/>
              <a:cs typeface="Arial" panose="020B0604020202020204" pitchFamily="34" charset="0"/>
            </a:endParaRPr>
          </a:p>
          <a:p>
            <a:pPr algn="just">
              <a:spcBef>
                <a:spcPct val="20000"/>
              </a:spcBef>
            </a:pP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nono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nono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nono </a:t>
            </a:r>
            <a:r>
              <a:rPr lang="it-IT" sz="762" dirty="0" err="1">
                <a:latin typeface="Arial" panose="020B0604020202020204" pitchFamily="34" charset="0"/>
                <a:cs typeface="Arial" panose="020B0604020202020204" pitchFamily="34" charset="0"/>
              </a:rPr>
              <a:t>NononoNonono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nono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nono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nono </a:t>
            </a:r>
            <a:r>
              <a:rPr lang="it-IT" sz="762" dirty="0" err="1">
                <a:latin typeface="Arial" panose="020B0604020202020204" pitchFamily="34" charset="0"/>
                <a:cs typeface="Arial" panose="020B0604020202020204" pitchFamily="34" charset="0"/>
              </a:rPr>
              <a:t>NononoNonono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nono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nono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onnonononno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onononon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ooonononononon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ononoon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oon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oon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noononononooo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noononono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onoonoonoonoononnoopopoonono</a:t>
            </a:r>
            <a:r>
              <a:rPr lang="it-IT" sz="762" dirty="0">
                <a:latin typeface="Arial" panose="020B0604020202020204" pitchFamily="34" charset="0"/>
                <a:cs typeface="Arial" panose="020B0604020202020204" pitchFamily="34" charset="0"/>
              </a:rPr>
              <a:t> nono </a:t>
            </a:r>
            <a:r>
              <a:rPr lang="it-IT" sz="762" dirty="0" err="1">
                <a:latin typeface="Arial" panose="020B0604020202020204" pitchFamily="34" charset="0"/>
                <a:cs typeface="Arial" panose="020B0604020202020204" pitchFamily="34" charset="0"/>
              </a:rPr>
              <a:t>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onon</a:t>
            </a:r>
            <a:r>
              <a:rPr lang="it-IT" sz="762" dirty="0">
                <a:latin typeface="Arial" panose="020B0604020202020204" pitchFamily="34" charset="0"/>
                <a:cs typeface="Arial" panose="020B0604020202020204" pitchFamily="34" charset="0"/>
              </a:rPr>
              <a:t> o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nono Nono no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nono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no </a:t>
            </a:r>
            <a:r>
              <a:rPr lang="it-IT" sz="762" dirty="0" err="1">
                <a:latin typeface="Arial" panose="020B0604020202020204" pitchFamily="34" charset="0"/>
                <a:cs typeface="Arial" panose="020B0604020202020204" pitchFamily="34" charset="0"/>
              </a:rPr>
              <a:t>onon</a:t>
            </a:r>
            <a:r>
              <a:rPr lang="it-IT" sz="762" dirty="0">
                <a:latin typeface="Arial" panose="020B0604020202020204" pitchFamily="34" charset="0"/>
                <a:cs typeface="Arial" panose="020B0604020202020204" pitchFamily="34" charset="0"/>
              </a:rPr>
              <a:t> nono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nono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nono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nono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nono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onnonononno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onononon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ooonononononon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ononoon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oon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oon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noononononooo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noononono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onoonoonoonoononnoopopoonono</a:t>
            </a:r>
            <a:r>
              <a:rPr lang="it-IT" sz="762" dirty="0">
                <a:latin typeface="Arial" panose="020B0604020202020204" pitchFamily="34" charset="0"/>
                <a:cs typeface="Arial" panose="020B0604020202020204" pitchFamily="34" charset="0"/>
              </a:rPr>
              <a:t> nono </a:t>
            </a:r>
            <a:r>
              <a:rPr lang="it-IT" sz="762" dirty="0" err="1">
                <a:latin typeface="Arial" panose="020B0604020202020204" pitchFamily="34" charset="0"/>
                <a:cs typeface="Arial" panose="020B0604020202020204" pitchFamily="34" charset="0"/>
              </a:rPr>
              <a:t>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onon</a:t>
            </a:r>
            <a:r>
              <a:rPr lang="it-IT" sz="762" dirty="0">
                <a:latin typeface="Arial" panose="020B0604020202020204" pitchFamily="34" charset="0"/>
                <a:cs typeface="Arial" panose="020B0604020202020204" pitchFamily="34" charset="0"/>
              </a:rPr>
              <a:t> o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nono </a:t>
            </a:r>
            <a:r>
              <a:rPr lang="it-IT" sz="762" dirty="0" err="1">
                <a:latin typeface="Arial" panose="020B0604020202020204" pitchFamily="34" charset="0"/>
                <a:cs typeface="Arial" panose="020B0604020202020204" pitchFamily="34" charset="0"/>
              </a:rPr>
              <a:t>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p>
          <a:p>
            <a:pPr algn="just">
              <a:spcBef>
                <a:spcPct val="20000"/>
              </a:spcBef>
            </a:pPr>
            <a:endParaRPr lang="it-IT" sz="762" dirty="0">
              <a:latin typeface="Arial" panose="020B0604020202020204" pitchFamily="34" charset="0"/>
              <a:cs typeface="Arial" panose="020B0604020202020204" pitchFamily="34" charset="0"/>
            </a:endParaRPr>
          </a:p>
        </p:txBody>
      </p:sp>
      <p:sp>
        <p:nvSpPr>
          <p:cNvPr id="12" name="Rectangle 192">
            <a:extLst>
              <a:ext uri="{FF2B5EF4-FFF2-40B4-BE49-F238E27FC236}">
                <a16:creationId xmlns:a16="http://schemas.microsoft.com/office/drawing/2014/main" id="{0382AE63-8364-A00A-4DF5-73B2FA97415B}"/>
              </a:ext>
            </a:extLst>
          </p:cNvPr>
          <p:cNvSpPr>
            <a:spLocks noChangeArrowheads="1"/>
          </p:cNvSpPr>
          <p:nvPr/>
        </p:nvSpPr>
        <p:spPr bwMode="auto">
          <a:xfrm>
            <a:off x="255748" y="10624369"/>
            <a:ext cx="6193574" cy="396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lstStyle/>
          <a:p>
            <a:pPr defTabSz="914361">
              <a:spcBef>
                <a:spcPct val="20000"/>
              </a:spcBef>
            </a:pPr>
            <a:r>
              <a:rPr lang="pt-BR" sz="762" dirty="0">
                <a:latin typeface="Arial" panose="020B0604020202020204" pitchFamily="34" charset="0"/>
                <a:cs typeface="Arial" panose="020B0604020202020204" pitchFamily="34" charset="0"/>
              </a:rPr>
              <a:t>1 - coloque aqui titulação do autor 1 / 2 - coloque aqui titulação do autor 2 / 3 - coloque aqui titulação do autor 3 / 4 - coloque aqui titulação do autor 4  5 - coloque aqui titulação do autor 5  / 6 – se o trabalho for de Iniciação Científica, Mestrado ou Doutorado  coloque o nome do orientador</a:t>
            </a:r>
            <a:endParaRPr lang="pt-BR" sz="719" dirty="0">
              <a:latin typeface="Arial" panose="020B0604020202020204" pitchFamily="34" charset="0"/>
              <a:cs typeface="Arial" panose="020B0604020202020204" pitchFamily="34" charset="0"/>
            </a:endParaRPr>
          </a:p>
          <a:p>
            <a:pPr defTabSz="914361">
              <a:spcBef>
                <a:spcPct val="20000"/>
              </a:spcBef>
            </a:pPr>
            <a:endParaRPr lang="pt-BR" sz="762" dirty="0">
              <a:latin typeface="Arial" panose="020B0604020202020204" pitchFamily="34" charset="0"/>
              <a:cs typeface="Arial" panose="020B0604020202020204" pitchFamily="34" charset="0"/>
            </a:endParaRPr>
          </a:p>
        </p:txBody>
      </p:sp>
      <p:sp>
        <p:nvSpPr>
          <p:cNvPr id="13" name="Text Box 214">
            <a:extLst>
              <a:ext uri="{FF2B5EF4-FFF2-40B4-BE49-F238E27FC236}">
                <a16:creationId xmlns:a16="http://schemas.microsoft.com/office/drawing/2014/main" id="{62F17AA2-7977-8905-5A71-C3FF5F8629BA}"/>
              </a:ext>
            </a:extLst>
          </p:cNvPr>
          <p:cNvSpPr txBox="1">
            <a:spLocks noChangeArrowheads="1"/>
          </p:cNvSpPr>
          <p:nvPr/>
        </p:nvSpPr>
        <p:spPr bwMode="auto">
          <a:xfrm>
            <a:off x="980059" y="961307"/>
            <a:ext cx="4381952" cy="203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4321175" eaLnBrk="0" hangingPunct="0">
              <a:defRPr sz="9400">
                <a:solidFill>
                  <a:schemeClr val="tx1"/>
                </a:solidFill>
                <a:latin typeface="Arial" charset="0"/>
                <a:ea typeface="ＭＳ Ｐゴシック" charset="0"/>
              </a:defRPr>
            </a:lvl1pPr>
            <a:lvl2pPr marL="742950" indent="-285750" defTabSz="4321175" eaLnBrk="0" hangingPunct="0">
              <a:defRPr sz="9400">
                <a:solidFill>
                  <a:schemeClr val="tx1"/>
                </a:solidFill>
                <a:latin typeface="Arial" charset="0"/>
                <a:ea typeface="ＭＳ Ｐゴシック" charset="0"/>
              </a:defRPr>
            </a:lvl2pPr>
            <a:lvl3pPr marL="1143000" indent="-228600" defTabSz="4321175" eaLnBrk="0" hangingPunct="0">
              <a:defRPr sz="9400">
                <a:solidFill>
                  <a:schemeClr val="tx1"/>
                </a:solidFill>
                <a:latin typeface="Arial" charset="0"/>
                <a:ea typeface="ＭＳ Ｐゴシック" charset="0"/>
              </a:defRPr>
            </a:lvl3pPr>
            <a:lvl4pPr marL="1600200" indent="-228600" defTabSz="4321175" eaLnBrk="0" hangingPunct="0">
              <a:defRPr sz="9400">
                <a:solidFill>
                  <a:schemeClr val="tx1"/>
                </a:solidFill>
                <a:latin typeface="Arial" charset="0"/>
                <a:ea typeface="ＭＳ Ｐゴシック" charset="0"/>
              </a:defRPr>
            </a:lvl4pPr>
            <a:lvl5pPr marL="2057400" indent="-228600" defTabSz="4321175" eaLnBrk="0" hangingPunct="0">
              <a:defRPr sz="9400">
                <a:solidFill>
                  <a:schemeClr val="tx1"/>
                </a:solidFill>
                <a:latin typeface="Arial" charset="0"/>
                <a:ea typeface="ＭＳ Ｐゴシック" charset="0"/>
              </a:defRPr>
            </a:lvl5pPr>
            <a:lvl6pPr marL="2514600" indent="-228600" defTabSz="4321175" eaLnBrk="0" fontAlgn="base" hangingPunct="0">
              <a:spcBef>
                <a:spcPct val="0"/>
              </a:spcBef>
              <a:spcAft>
                <a:spcPct val="0"/>
              </a:spcAft>
              <a:defRPr sz="9400">
                <a:solidFill>
                  <a:schemeClr val="tx1"/>
                </a:solidFill>
                <a:latin typeface="Arial" charset="0"/>
                <a:ea typeface="ＭＳ Ｐゴシック" charset="0"/>
              </a:defRPr>
            </a:lvl6pPr>
            <a:lvl7pPr marL="2971800" indent="-228600" defTabSz="4321175" eaLnBrk="0" fontAlgn="base" hangingPunct="0">
              <a:spcBef>
                <a:spcPct val="0"/>
              </a:spcBef>
              <a:spcAft>
                <a:spcPct val="0"/>
              </a:spcAft>
              <a:defRPr sz="9400">
                <a:solidFill>
                  <a:schemeClr val="tx1"/>
                </a:solidFill>
                <a:latin typeface="Arial" charset="0"/>
                <a:ea typeface="ＭＳ Ｐゴシック" charset="0"/>
              </a:defRPr>
            </a:lvl7pPr>
            <a:lvl8pPr marL="3429000" indent="-228600" defTabSz="4321175" eaLnBrk="0" fontAlgn="base" hangingPunct="0">
              <a:spcBef>
                <a:spcPct val="0"/>
              </a:spcBef>
              <a:spcAft>
                <a:spcPct val="0"/>
              </a:spcAft>
              <a:defRPr sz="9400">
                <a:solidFill>
                  <a:schemeClr val="tx1"/>
                </a:solidFill>
                <a:latin typeface="Arial" charset="0"/>
                <a:ea typeface="ＭＳ Ｐゴシック" charset="0"/>
              </a:defRPr>
            </a:lvl8pPr>
            <a:lvl9pPr marL="3886200" indent="-228600" defTabSz="4321175" eaLnBrk="0" fontAlgn="base" hangingPunct="0">
              <a:spcBef>
                <a:spcPct val="0"/>
              </a:spcBef>
              <a:spcAft>
                <a:spcPct val="0"/>
              </a:spcAft>
              <a:defRPr sz="9400">
                <a:solidFill>
                  <a:schemeClr val="tx1"/>
                </a:solidFill>
                <a:latin typeface="Arial" charset="0"/>
                <a:ea typeface="ＭＳ Ｐゴシック" charset="0"/>
              </a:defRPr>
            </a:lvl9pPr>
          </a:lstStyle>
          <a:p>
            <a:pPr algn="ctr" eaLnBrk="1" hangingPunct="1">
              <a:lnSpc>
                <a:spcPct val="55000"/>
              </a:lnSpc>
              <a:spcBef>
                <a:spcPct val="50000"/>
              </a:spcBef>
            </a:pPr>
            <a:r>
              <a:rPr lang="pt-BR" sz="1200" b="1" dirty="0">
                <a:solidFill>
                  <a:schemeClr val="bg1"/>
                </a:solidFill>
              </a:rPr>
              <a:t>Autor 1, Autor 2, Autor 3, Autor 4, Autor 5, Autor 6</a:t>
            </a:r>
          </a:p>
        </p:txBody>
      </p:sp>
      <p:sp>
        <p:nvSpPr>
          <p:cNvPr id="14" name="Rectangle 18">
            <a:extLst>
              <a:ext uri="{FF2B5EF4-FFF2-40B4-BE49-F238E27FC236}">
                <a16:creationId xmlns:a16="http://schemas.microsoft.com/office/drawing/2014/main" id="{55E82AEB-C22D-3FDE-8B13-D304E8F2C595}"/>
              </a:ext>
            </a:extLst>
          </p:cNvPr>
          <p:cNvSpPr>
            <a:spLocks noChangeArrowheads="1"/>
          </p:cNvSpPr>
          <p:nvPr/>
        </p:nvSpPr>
        <p:spPr bwMode="auto">
          <a:xfrm>
            <a:off x="248961" y="2778499"/>
            <a:ext cx="2863884" cy="9968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lstStyle/>
          <a:p>
            <a:pPr algn="just" defTabSz="914361">
              <a:lnSpc>
                <a:spcPct val="90000"/>
              </a:lnSpc>
              <a:spcBef>
                <a:spcPct val="20000"/>
              </a:spcBef>
            </a:pPr>
            <a:r>
              <a:rPr lang="it-IT" sz="1016" b="1" dirty="0" err="1">
                <a:latin typeface="Arial" panose="020B0604020202020204" pitchFamily="34" charset="0"/>
                <a:cs typeface="Arial" panose="020B0604020202020204" pitchFamily="34" charset="0"/>
              </a:rPr>
              <a:t>Objetivos</a:t>
            </a:r>
            <a:endParaRPr lang="pt-BR" sz="1016" b="1" dirty="0">
              <a:latin typeface="Arial" panose="020B0604020202020204" pitchFamily="34" charset="0"/>
              <a:cs typeface="Arial" panose="020B0604020202020204" pitchFamily="34" charset="0"/>
            </a:endParaRPr>
          </a:p>
          <a:p>
            <a:pPr algn="just" defTabSz="914361">
              <a:lnSpc>
                <a:spcPct val="90000"/>
              </a:lnSpc>
              <a:spcBef>
                <a:spcPct val="20000"/>
              </a:spcBef>
            </a:pP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nono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nono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nono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nono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nono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nono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nono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nono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nonoNonono</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nononon</a:t>
            </a:r>
            <a:r>
              <a:rPr lang="it-IT" sz="762" dirty="0">
                <a:latin typeface="Arial" panose="020B0604020202020204" pitchFamily="34" charset="0"/>
                <a:cs typeface="Arial" panose="020B0604020202020204" pitchFamily="34" charset="0"/>
              </a:rPr>
              <a:t> </a:t>
            </a:r>
            <a:r>
              <a:rPr lang="it-IT" sz="762" dirty="0" err="1">
                <a:latin typeface="Arial" panose="020B0604020202020204" pitchFamily="34" charset="0"/>
                <a:cs typeface="Arial" panose="020B0604020202020204" pitchFamily="34" charset="0"/>
              </a:rPr>
              <a:t>Nonono</a:t>
            </a:r>
            <a:endParaRPr lang="pt-BR" sz="762" dirty="0">
              <a:latin typeface="Arial" panose="020B0604020202020204" pitchFamily="34" charset="0"/>
              <a:cs typeface="Arial" panose="020B0604020202020204" pitchFamily="34" charset="0"/>
            </a:endParaRPr>
          </a:p>
        </p:txBody>
      </p:sp>
      <p:sp>
        <p:nvSpPr>
          <p:cNvPr id="15" name="Rectangle 18">
            <a:extLst>
              <a:ext uri="{FF2B5EF4-FFF2-40B4-BE49-F238E27FC236}">
                <a16:creationId xmlns:a16="http://schemas.microsoft.com/office/drawing/2014/main" id="{05464561-AD1D-91D9-F4B7-1A6219C0E0DC}"/>
              </a:ext>
            </a:extLst>
          </p:cNvPr>
          <p:cNvSpPr>
            <a:spLocks noChangeArrowheads="1"/>
          </p:cNvSpPr>
          <p:nvPr/>
        </p:nvSpPr>
        <p:spPr bwMode="auto">
          <a:xfrm>
            <a:off x="252993" y="3938166"/>
            <a:ext cx="2888074" cy="216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lstStyle/>
          <a:p>
            <a:pPr algn="just" defTabSz="914361">
              <a:spcBef>
                <a:spcPct val="20000"/>
              </a:spcBef>
            </a:pPr>
            <a:r>
              <a:rPr lang="it-IT" sz="1016" b="1" dirty="0" err="1">
                <a:latin typeface="Arial" panose="020B0604020202020204" pitchFamily="34" charset="0"/>
                <a:cs typeface="Arial" panose="020B0604020202020204" pitchFamily="34" charset="0"/>
              </a:rPr>
              <a:t>Material</a:t>
            </a:r>
            <a:r>
              <a:rPr lang="it-IT" sz="1016" b="1" dirty="0">
                <a:latin typeface="Arial" panose="020B0604020202020204" pitchFamily="34" charset="0"/>
                <a:cs typeface="Arial" panose="020B0604020202020204" pitchFamily="34" charset="0"/>
              </a:rPr>
              <a:t> e </a:t>
            </a:r>
            <a:r>
              <a:rPr lang="it-IT" sz="1016" b="1" dirty="0" err="1">
                <a:latin typeface="Arial" panose="020B0604020202020204" pitchFamily="34" charset="0"/>
                <a:cs typeface="Arial" panose="020B0604020202020204" pitchFamily="34" charset="0"/>
              </a:rPr>
              <a:t>Método</a:t>
            </a:r>
            <a:endParaRPr lang="pt-BR" sz="1016" b="1" dirty="0">
              <a:latin typeface="Arial" panose="020B0604020202020204" pitchFamily="34" charset="0"/>
              <a:cs typeface="Arial" panose="020B0604020202020204" pitchFamily="34" charset="0"/>
            </a:endParaRPr>
          </a:p>
          <a:p>
            <a:pPr algn="just" defTabSz="914361">
              <a:lnSpc>
                <a:spcPct val="90000"/>
              </a:lnSpc>
              <a:spcBef>
                <a:spcPct val="20000"/>
              </a:spcBef>
            </a:pPr>
            <a:r>
              <a:rPr lang="it-IT" sz="762" dirty="0">
                <a:latin typeface="Arial" panose="020B0604020202020204" pitchFamily="34" charset="0"/>
                <a:cs typeface="Arial" panose="020B0604020202020204" pitchFamily="34" charset="0"/>
              </a:rPr>
              <a:t>Nonono nononon nono Nonono nononon nononon Nonono nononon nono Nonono nononon nononon Nonono nononon nono Nonono nononon nononon Nonono nononon nono Nonono nononon nononon Nonono nononon nononon nono Nonono nononon nononon Nonono nononon nono Nonono nononon nononon Nonono nononon nono Nonono nononon nononon Nonono nononon nono Nonono nononon nononon Nonono nononon nonoNonono nononon nononon Nonono nononon nononon nono Nonono nononon nononon Nonono nononon nono Nonono nononon nononon Nonono nononon  nono Nonono nononon nononon Nonono nononon nono Nonono nononon nononon Nonono nononon nono Nonono nononon nononon Nonono nononon nono Nonono nononon nononon Nonono nononon nononon nono Nonono nononon nononon Nonono nononon nono Nonono nononon nononon Nonono nononon nono Nonono nononon nononon Nonono nononon nono Nonono nononon nononon Nonono nononon nonoNonono nononon nononon </a:t>
            </a:r>
            <a:endParaRPr lang="pt-BR" sz="762" dirty="0">
              <a:latin typeface="Arial" panose="020B0604020202020204" pitchFamily="34" charset="0"/>
              <a:cs typeface="Arial" panose="020B0604020202020204" pitchFamily="34" charset="0"/>
            </a:endParaRPr>
          </a:p>
        </p:txBody>
      </p:sp>
      <p:sp>
        <p:nvSpPr>
          <p:cNvPr id="16" name="Rectangle 192">
            <a:extLst>
              <a:ext uri="{FF2B5EF4-FFF2-40B4-BE49-F238E27FC236}">
                <a16:creationId xmlns:a16="http://schemas.microsoft.com/office/drawing/2014/main" id="{A4511B59-A5BC-B34C-CD77-06DC0BDFF23B}"/>
              </a:ext>
            </a:extLst>
          </p:cNvPr>
          <p:cNvSpPr>
            <a:spLocks noChangeArrowheads="1"/>
          </p:cNvSpPr>
          <p:nvPr/>
        </p:nvSpPr>
        <p:spPr bwMode="auto">
          <a:xfrm>
            <a:off x="248961" y="11074219"/>
            <a:ext cx="2751874" cy="1012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lstStyle/>
          <a:p>
            <a:pPr defTabSz="914361">
              <a:spcBef>
                <a:spcPct val="20000"/>
              </a:spcBef>
            </a:pPr>
            <a:r>
              <a:rPr lang="pt-BR" sz="720" b="1" dirty="0">
                <a:latin typeface="Arial" panose="020B0604020202020204" pitchFamily="34" charset="0"/>
                <a:cs typeface="Arial" panose="020B0604020202020204" pitchFamily="34" charset="0"/>
              </a:rPr>
              <a:t>Curso / Centro / Universidade de Origem:</a:t>
            </a:r>
          </a:p>
          <a:p>
            <a:pPr defTabSz="914361">
              <a:spcBef>
                <a:spcPct val="20000"/>
              </a:spcBef>
            </a:pPr>
            <a:endParaRPr lang="pt-BR" sz="720" b="1" dirty="0">
              <a:latin typeface="Arial" panose="020B0604020202020204" pitchFamily="34" charset="0"/>
              <a:cs typeface="Arial" panose="020B0604020202020204" pitchFamily="34" charset="0"/>
            </a:endParaRPr>
          </a:p>
          <a:p>
            <a:pPr defTabSz="914361">
              <a:spcBef>
                <a:spcPct val="20000"/>
              </a:spcBef>
            </a:pPr>
            <a:r>
              <a:rPr lang="pt-BR" sz="720" b="1" dirty="0">
                <a:latin typeface="Arial" panose="020B0604020202020204" pitchFamily="34" charset="0"/>
                <a:cs typeface="Arial" panose="020B0604020202020204" pitchFamily="34" charset="0"/>
              </a:rPr>
              <a:t>UNIVERSIDADE  NONONONONONONONONONON</a:t>
            </a:r>
          </a:p>
          <a:p>
            <a:pPr defTabSz="914361">
              <a:spcBef>
                <a:spcPct val="20000"/>
              </a:spcBef>
            </a:pPr>
            <a:r>
              <a:rPr lang="pt-BR" sz="720" b="1" dirty="0" err="1">
                <a:latin typeface="Arial" panose="020B0604020202020204" pitchFamily="34" charset="0"/>
                <a:cs typeface="Arial" panose="020B0604020202020204" pitchFamily="34" charset="0"/>
              </a:rPr>
              <a:t>Pró-Reitoria</a:t>
            </a:r>
            <a:r>
              <a:rPr lang="pt-BR" sz="720" b="1" dirty="0">
                <a:latin typeface="Arial" panose="020B0604020202020204" pitchFamily="34" charset="0"/>
                <a:cs typeface="Arial" panose="020B0604020202020204" pitchFamily="34" charset="0"/>
              </a:rPr>
              <a:t> de Pós Graduação, NONONONONONONONONONON</a:t>
            </a:r>
          </a:p>
          <a:p>
            <a:pPr defTabSz="914361">
              <a:spcBef>
                <a:spcPct val="20000"/>
              </a:spcBef>
            </a:pPr>
            <a:endParaRPr lang="pt-BR" sz="720" b="1" dirty="0">
              <a:latin typeface="Arial" panose="020B0604020202020204" pitchFamily="34" charset="0"/>
              <a:cs typeface="Arial" panose="020B0604020202020204" pitchFamily="34" charset="0"/>
            </a:endParaRPr>
          </a:p>
          <a:p>
            <a:pPr defTabSz="914361">
              <a:spcBef>
                <a:spcPct val="20000"/>
              </a:spcBef>
            </a:pPr>
            <a:r>
              <a:rPr lang="pt-BR" sz="720" b="1" dirty="0" err="1">
                <a:latin typeface="Arial" panose="020B0604020202020204" pitchFamily="34" charset="0"/>
                <a:cs typeface="Arial" panose="020B0604020202020204" pitchFamily="34" charset="0"/>
              </a:rPr>
              <a:t>www.urcamp.tche.br</a:t>
            </a:r>
            <a:endParaRPr lang="pt-BR" sz="720" b="1" dirty="0">
              <a:latin typeface="Arial" panose="020B0604020202020204" pitchFamily="34" charset="0"/>
              <a:cs typeface="Arial" panose="020B0604020202020204" pitchFamily="34" charset="0"/>
            </a:endParaRPr>
          </a:p>
          <a:p>
            <a:pPr defTabSz="914361">
              <a:spcBef>
                <a:spcPct val="20000"/>
              </a:spcBef>
            </a:pPr>
            <a:endParaRPr lang="pt-BR" sz="720" b="1" dirty="0">
              <a:latin typeface="Arial" panose="020B0604020202020204" pitchFamily="34" charset="0"/>
              <a:cs typeface="Arial" panose="020B0604020202020204" pitchFamily="34" charset="0"/>
            </a:endParaRPr>
          </a:p>
          <a:p>
            <a:pPr defTabSz="914361">
              <a:spcBef>
                <a:spcPct val="20000"/>
              </a:spcBef>
            </a:pPr>
            <a:endParaRPr lang="pt-BR" sz="720" b="1" dirty="0">
              <a:latin typeface="Arial" panose="020B0604020202020204" pitchFamily="34" charset="0"/>
              <a:cs typeface="Arial" panose="020B0604020202020204" pitchFamily="34" charset="0"/>
            </a:endParaRPr>
          </a:p>
          <a:p>
            <a:pPr defTabSz="914361">
              <a:spcBef>
                <a:spcPct val="20000"/>
              </a:spcBef>
            </a:pPr>
            <a:endParaRPr lang="pt-BR" sz="720" b="1" dirty="0">
              <a:latin typeface="Arial" panose="020B0604020202020204" pitchFamily="34" charset="0"/>
              <a:cs typeface="Arial" panose="020B0604020202020204" pitchFamily="34" charset="0"/>
            </a:endParaRPr>
          </a:p>
          <a:p>
            <a:pPr defTabSz="914361">
              <a:spcBef>
                <a:spcPct val="20000"/>
              </a:spcBef>
            </a:pPr>
            <a:r>
              <a:rPr lang="pt-BR" sz="720" b="1" dirty="0">
                <a:latin typeface="Arial" panose="020B0604020202020204" pitchFamily="34" charset="0"/>
                <a:cs typeface="Arial" panose="020B0604020202020204" pitchFamily="34" charset="0"/>
              </a:rPr>
              <a:t>                                                                                                                                                                                                           </a:t>
            </a:r>
          </a:p>
        </p:txBody>
      </p:sp>
      <p:sp>
        <p:nvSpPr>
          <p:cNvPr id="18" name="Text Box 55">
            <a:extLst>
              <a:ext uri="{FF2B5EF4-FFF2-40B4-BE49-F238E27FC236}">
                <a16:creationId xmlns:a16="http://schemas.microsoft.com/office/drawing/2014/main" id="{9D2A5BFB-C2DD-8811-BB57-4E6AFA700E10}"/>
              </a:ext>
            </a:extLst>
          </p:cNvPr>
          <p:cNvSpPr txBox="1">
            <a:spLocks noChangeArrowheads="1"/>
          </p:cNvSpPr>
          <p:nvPr/>
        </p:nvSpPr>
        <p:spPr bwMode="auto">
          <a:xfrm>
            <a:off x="467140" y="257614"/>
            <a:ext cx="5923721" cy="612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defTabSz="4321175" eaLnBrk="0" hangingPunct="0">
              <a:defRPr sz="9400">
                <a:solidFill>
                  <a:schemeClr val="tx1"/>
                </a:solidFill>
                <a:latin typeface="Arial" charset="0"/>
                <a:ea typeface="ＭＳ Ｐゴシック" charset="0"/>
              </a:defRPr>
            </a:lvl1pPr>
            <a:lvl2pPr marL="742950" indent="-285750" defTabSz="4321175" eaLnBrk="0" hangingPunct="0">
              <a:defRPr sz="9400">
                <a:solidFill>
                  <a:schemeClr val="tx1"/>
                </a:solidFill>
                <a:latin typeface="Arial" charset="0"/>
                <a:ea typeface="ＭＳ Ｐゴシック" charset="0"/>
              </a:defRPr>
            </a:lvl2pPr>
            <a:lvl3pPr marL="1143000" indent="-228600" defTabSz="4321175" eaLnBrk="0" hangingPunct="0">
              <a:defRPr sz="9400">
                <a:solidFill>
                  <a:schemeClr val="tx1"/>
                </a:solidFill>
                <a:latin typeface="Arial" charset="0"/>
                <a:ea typeface="ＭＳ Ｐゴシック" charset="0"/>
              </a:defRPr>
            </a:lvl3pPr>
            <a:lvl4pPr marL="1600200" indent="-228600" defTabSz="4321175" eaLnBrk="0" hangingPunct="0">
              <a:defRPr sz="9400">
                <a:solidFill>
                  <a:schemeClr val="tx1"/>
                </a:solidFill>
                <a:latin typeface="Arial" charset="0"/>
                <a:ea typeface="ＭＳ Ｐゴシック" charset="0"/>
              </a:defRPr>
            </a:lvl4pPr>
            <a:lvl5pPr marL="2057400" indent="-228600" defTabSz="4321175" eaLnBrk="0" hangingPunct="0">
              <a:defRPr sz="9400">
                <a:solidFill>
                  <a:schemeClr val="tx1"/>
                </a:solidFill>
                <a:latin typeface="Arial" charset="0"/>
                <a:ea typeface="ＭＳ Ｐゴシック" charset="0"/>
              </a:defRPr>
            </a:lvl5pPr>
            <a:lvl6pPr marL="2514600" indent="-228600" defTabSz="4321175" eaLnBrk="0" fontAlgn="base" hangingPunct="0">
              <a:spcBef>
                <a:spcPct val="0"/>
              </a:spcBef>
              <a:spcAft>
                <a:spcPct val="0"/>
              </a:spcAft>
              <a:defRPr sz="9400">
                <a:solidFill>
                  <a:schemeClr val="tx1"/>
                </a:solidFill>
                <a:latin typeface="Arial" charset="0"/>
                <a:ea typeface="ＭＳ Ｐゴシック" charset="0"/>
              </a:defRPr>
            </a:lvl6pPr>
            <a:lvl7pPr marL="2971800" indent="-228600" defTabSz="4321175" eaLnBrk="0" fontAlgn="base" hangingPunct="0">
              <a:spcBef>
                <a:spcPct val="0"/>
              </a:spcBef>
              <a:spcAft>
                <a:spcPct val="0"/>
              </a:spcAft>
              <a:defRPr sz="9400">
                <a:solidFill>
                  <a:schemeClr val="tx1"/>
                </a:solidFill>
                <a:latin typeface="Arial" charset="0"/>
                <a:ea typeface="ＭＳ Ｐゴシック" charset="0"/>
              </a:defRPr>
            </a:lvl7pPr>
            <a:lvl8pPr marL="3429000" indent="-228600" defTabSz="4321175" eaLnBrk="0" fontAlgn="base" hangingPunct="0">
              <a:spcBef>
                <a:spcPct val="0"/>
              </a:spcBef>
              <a:spcAft>
                <a:spcPct val="0"/>
              </a:spcAft>
              <a:defRPr sz="9400">
                <a:solidFill>
                  <a:schemeClr val="tx1"/>
                </a:solidFill>
                <a:latin typeface="Arial" charset="0"/>
                <a:ea typeface="ＭＳ Ｐゴシック" charset="0"/>
              </a:defRPr>
            </a:lvl8pPr>
            <a:lvl9pPr marL="3886200" indent="-228600" defTabSz="4321175" eaLnBrk="0" fontAlgn="base" hangingPunct="0">
              <a:spcBef>
                <a:spcPct val="0"/>
              </a:spcBef>
              <a:spcAft>
                <a:spcPct val="0"/>
              </a:spcAft>
              <a:defRPr sz="9400">
                <a:solidFill>
                  <a:schemeClr val="tx1"/>
                </a:solidFill>
                <a:latin typeface="Arial" charset="0"/>
                <a:ea typeface="ＭＳ Ｐゴシック" charset="0"/>
              </a:defRPr>
            </a:lvl9pPr>
          </a:lstStyle>
          <a:p>
            <a:pPr algn="ctr" eaLnBrk="1" hangingPunct="1"/>
            <a:r>
              <a:rPr lang="pt-BR" sz="1690" b="1" dirty="0">
                <a:solidFill>
                  <a:schemeClr val="bg1"/>
                </a:solidFill>
              </a:rPr>
              <a:t>Título Completo </a:t>
            </a:r>
            <a:r>
              <a:rPr lang="pt-BR" sz="1690" b="1" dirty="0" err="1">
                <a:solidFill>
                  <a:schemeClr val="bg1"/>
                </a:solidFill>
              </a:rPr>
              <a:t>Lorem</a:t>
            </a:r>
            <a:r>
              <a:rPr lang="pt-BR" sz="1690" b="1" dirty="0">
                <a:solidFill>
                  <a:schemeClr val="bg1"/>
                </a:solidFill>
              </a:rPr>
              <a:t> ipsum </a:t>
            </a:r>
            <a:r>
              <a:rPr lang="pt-BR" sz="1690" b="1" dirty="0" err="1">
                <a:solidFill>
                  <a:schemeClr val="bg1"/>
                </a:solidFill>
              </a:rPr>
              <a:t>dolor</a:t>
            </a:r>
            <a:r>
              <a:rPr lang="pt-BR" sz="1690" b="1" dirty="0">
                <a:solidFill>
                  <a:schemeClr val="bg1"/>
                </a:solidFill>
              </a:rPr>
              <a:t> </a:t>
            </a:r>
            <a:r>
              <a:rPr lang="pt-BR" sz="1690" b="1" dirty="0" err="1">
                <a:solidFill>
                  <a:schemeClr val="bg1"/>
                </a:solidFill>
              </a:rPr>
              <a:t>sit</a:t>
            </a:r>
            <a:r>
              <a:rPr lang="pt-BR" sz="1690" b="1" dirty="0">
                <a:solidFill>
                  <a:schemeClr val="bg1"/>
                </a:solidFill>
              </a:rPr>
              <a:t> </a:t>
            </a:r>
            <a:r>
              <a:rPr lang="pt-BR" sz="1690" b="1" dirty="0" err="1">
                <a:solidFill>
                  <a:schemeClr val="bg1"/>
                </a:solidFill>
              </a:rPr>
              <a:t>amet</a:t>
            </a:r>
            <a:r>
              <a:rPr lang="pt-BR" sz="1690" b="1" dirty="0">
                <a:solidFill>
                  <a:schemeClr val="bg1"/>
                </a:solidFill>
              </a:rPr>
              <a:t>, </a:t>
            </a:r>
            <a:r>
              <a:rPr lang="pt-BR" sz="1690" b="1" dirty="0" err="1">
                <a:solidFill>
                  <a:schemeClr val="bg1"/>
                </a:solidFill>
              </a:rPr>
              <a:t>consectetur</a:t>
            </a:r>
            <a:r>
              <a:rPr lang="pt-BR" sz="1690" b="1" dirty="0">
                <a:solidFill>
                  <a:schemeClr val="bg1"/>
                </a:solidFill>
              </a:rPr>
              <a:t> </a:t>
            </a:r>
            <a:r>
              <a:rPr lang="pt-BR" sz="1690" b="1" dirty="0" err="1">
                <a:solidFill>
                  <a:schemeClr val="bg1"/>
                </a:solidFill>
              </a:rPr>
              <a:t>adipiscing</a:t>
            </a:r>
            <a:r>
              <a:rPr lang="pt-BR" sz="1690" b="1" dirty="0">
                <a:solidFill>
                  <a:schemeClr val="bg1"/>
                </a:solidFill>
              </a:rPr>
              <a:t> </a:t>
            </a:r>
            <a:r>
              <a:rPr lang="pt-BR" sz="1690" b="1" dirty="0" err="1">
                <a:solidFill>
                  <a:schemeClr val="bg1"/>
                </a:solidFill>
              </a:rPr>
              <a:t>elit</a:t>
            </a:r>
            <a:r>
              <a:rPr lang="pt-BR" sz="1690" b="1" dirty="0">
                <a:solidFill>
                  <a:schemeClr val="bg1"/>
                </a:solidFill>
              </a:rPr>
              <a:t>. </a:t>
            </a:r>
            <a:r>
              <a:rPr lang="pt-BR" sz="1690" b="1" dirty="0" err="1">
                <a:solidFill>
                  <a:schemeClr val="bg1"/>
                </a:solidFill>
              </a:rPr>
              <a:t>Donec</a:t>
            </a:r>
            <a:r>
              <a:rPr lang="pt-BR" sz="1690" b="1" dirty="0">
                <a:solidFill>
                  <a:schemeClr val="bg1"/>
                </a:solidFill>
              </a:rPr>
              <a:t> ut </a:t>
            </a:r>
            <a:r>
              <a:rPr lang="pt-BR" sz="1690" b="1" dirty="0" err="1">
                <a:solidFill>
                  <a:schemeClr val="bg1"/>
                </a:solidFill>
              </a:rPr>
              <a:t>volutpat</a:t>
            </a:r>
            <a:r>
              <a:rPr lang="pt-BR" sz="1690" b="1" dirty="0">
                <a:solidFill>
                  <a:schemeClr val="bg1"/>
                </a:solidFill>
              </a:rPr>
              <a:t> sem. </a:t>
            </a:r>
          </a:p>
        </p:txBody>
      </p:sp>
      <p:sp>
        <p:nvSpPr>
          <p:cNvPr id="19" name="Text Box 215">
            <a:extLst>
              <a:ext uri="{FF2B5EF4-FFF2-40B4-BE49-F238E27FC236}">
                <a16:creationId xmlns:a16="http://schemas.microsoft.com/office/drawing/2014/main" id="{04A549F7-37E2-0023-CF30-6185F4FFD10C}"/>
              </a:ext>
            </a:extLst>
          </p:cNvPr>
          <p:cNvSpPr txBox="1">
            <a:spLocks noChangeArrowheads="1"/>
          </p:cNvSpPr>
          <p:nvPr/>
        </p:nvSpPr>
        <p:spPr bwMode="auto">
          <a:xfrm>
            <a:off x="1566553" y="1110530"/>
            <a:ext cx="320896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4321175" eaLnBrk="0" hangingPunct="0">
              <a:defRPr sz="9400">
                <a:solidFill>
                  <a:schemeClr val="tx1"/>
                </a:solidFill>
                <a:latin typeface="Arial" charset="0"/>
                <a:ea typeface="ＭＳ Ｐゴシック" charset="0"/>
              </a:defRPr>
            </a:lvl1pPr>
            <a:lvl2pPr marL="742950" indent="-285750" defTabSz="4321175" eaLnBrk="0" hangingPunct="0">
              <a:defRPr sz="9400">
                <a:solidFill>
                  <a:schemeClr val="tx1"/>
                </a:solidFill>
                <a:latin typeface="Arial" charset="0"/>
                <a:ea typeface="ＭＳ Ｐゴシック" charset="0"/>
              </a:defRPr>
            </a:lvl2pPr>
            <a:lvl3pPr marL="1143000" indent="-228600" defTabSz="4321175" eaLnBrk="0" hangingPunct="0">
              <a:defRPr sz="9400">
                <a:solidFill>
                  <a:schemeClr val="tx1"/>
                </a:solidFill>
                <a:latin typeface="Arial" charset="0"/>
                <a:ea typeface="ＭＳ Ｐゴシック" charset="0"/>
              </a:defRPr>
            </a:lvl3pPr>
            <a:lvl4pPr marL="1600200" indent="-228600" defTabSz="4321175" eaLnBrk="0" hangingPunct="0">
              <a:defRPr sz="9400">
                <a:solidFill>
                  <a:schemeClr val="tx1"/>
                </a:solidFill>
                <a:latin typeface="Arial" charset="0"/>
                <a:ea typeface="ＭＳ Ｐゴシック" charset="0"/>
              </a:defRPr>
            </a:lvl4pPr>
            <a:lvl5pPr marL="2057400" indent="-228600" defTabSz="4321175" eaLnBrk="0" hangingPunct="0">
              <a:defRPr sz="9400">
                <a:solidFill>
                  <a:schemeClr val="tx1"/>
                </a:solidFill>
                <a:latin typeface="Arial" charset="0"/>
                <a:ea typeface="ＭＳ Ｐゴシック" charset="0"/>
              </a:defRPr>
            </a:lvl5pPr>
            <a:lvl6pPr marL="2514600" indent="-228600" defTabSz="4321175" eaLnBrk="0" fontAlgn="base" hangingPunct="0">
              <a:spcBef>
                <a:spcPct val="0"/>
              </a:spcBef>
              <a:spcAft>
                <a:spcPct val="0"/>
              </a:spcAft>
              <a:defRPr sz="9400">
                <a:solidFill>
                  <a:schemeClr val="tx1"/>
                </a:solidFill>
                <a:latin typeface="Arial" charset="0"/>
                <a:ea typeface="ＭＳ Ｐゴシック" charset="0"/>
              </a:defRPr>
            </a:lvl6pPr>
            <a:lvl7pPr marL="2971800" indent="-228600" defTabSz="4321175" eaLnBrk="0" fontAlgn="base" hangingPunct="0">
              <a:spcBef>
                <a:spcPct val="0"/>
              </a:spcBef>
              <a:spcAft>
                <a:spcPct val="0"/>
              </a:spcAft>
              <a:defRPr sz="9400">
                <a:solidFill>
                  <a:schemeClr val="tx1"/>
                </a:solidFill>
                <a:latin typeface="Arial" charset="0"/>
                <a:ea typeface="ＭＳ Ｐゴシック" charset="0"/>
              </a:defRPr>
            </a:lvl7pPr>
            <a:lvl8pPr marL="3429000" indent="-228600" defTabSz="4321175" eaLnBrk="0" fontAlgn="base" hangingPunct="0">
              <a:spcBef>
                <a:spcPct val="0"/>
              </a:spcBef>
              <a:spcAft>
                <a:spcPct val="0"/>
              </a:spcAft>
              <a:defRPr sz="9400">
                <a:solidFill>
                  <a:schemeClr val="tx1"/>
                </a:solidFill>
                <a:latin typeface="Arial" charset="0"/>
                <a:ea typeface="ＭＳ Ｐゴシック" charset="0"/>
              </a:defRPr>
            </a:lvl8pPr>
            <a:lvl9pPr marL="3886200" indent="-228600" defTabSz="4321175" eaLnBrk="0" fontAlgn="base" hangingPunct="0">
              <a:spcBef>
                <a:spcPct val="0"/>
              </a:spcBef>
              <a:spcAft>
                <a:spcPct val="0"/>
              </a:spcAft>
              <a:defRPr sz="9400">
                <a:solidFill>
                  <a:schemeClr val="tx1"/>
                </a:solidFill>
                <a:latin typeface="Arial" charset="0"/>
                <a:ea typeface="ＭＳ Ｐゴシック" charset="0"/>
              </a:defRPr>
            </a:lvl9pPr>
          </a:lstStyle>
          <a:p>
            <a:pPr algn="ctr" eaLnBrk="1" hangingPunct="1"/>
            <a:r>
              <a:rPr lang="pt-BR" sz="1100" b="1" dirty="0">
                <a:solidFill>
                  <a:schemeClr val="bg1"/>
                </a:solidFill>
              </a:rPr>
              <a:t>Nome Instituição ou outras Informações</a:t>
            </a:r>
          </a:p>
        </p:txBody>
      </p:sp>
      <p:pic>
        <p:nvPicPr>
          <p:cNvPr id="20" name="Picture 1" descr="j0182639.jpg">
            <a:extLst>
              <a:ext uri="{FF2B5EF4-FFF2-40B4-BE49-F238E27FC236}">
                <a16:creationId xmlns:a16="http://schemas.microsoft.com/office/drawing/2014/main" id="{F00C48CC-7D15-0EE1-18D4-26FB0761A04D}"/>
              </a:ext>
            </a:extLst>
          </p:cNvPr>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3500632" y="4850603"/>
            <a:ext cx="1397000" cy="942975"/>
          </a:xfrm>
          <a:prstGeom prst="rect">
            <a:avLst/>
          </a:prstGeom>
        </p:spPr>
      </p:pic>
      <p:pic>
        <p:nvPicPr>
          <p:cNvPr id="21" name="Picture 19" descr="j0182639.jpg">
            <a:extLst>
              <a:ext uri="{FF2B5EF4-FFF2-40B4-BE49-F238E27FC236}">
                <a16:creationId xmlns:a16="http://schemas.microsoft.com/office/drawing/2014/main" id="{8F3CA747-B1DA-38AA-039D-11B8E1727E95}"/>
              </a:ext>
            </a:extLst>
          </p:cNvPr>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3500632" y="5955503"/>
            <a:ext cx="1397000" cy="942975"/>
          </a:xfrm>
          <a:prstGeom prst="rect">
            <a:avLst/>
          </a:prstGeom>
        </p:spPr>
      </p:pic>
      <p:pic>
        <p:nvPicPr>
          <p:cNvPr id="22" name="Picture 22" descr="j0182639.jpg">
            <a:extLst>
              <a:ext uri="{FF2B5EF4-FFF2-40B4-BE49-F238E27FC236}">
                <a16:creationId xmlns:a16="http://schemas.microsoft.com/office/drawing/2014/main" id="{FC2806BA-F453-86F2-6DF9-8B625F1E049F}"/>
              </a:ext>
            </a:extLst>
          </p:cNvPr>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5189732" y="5955503"/>
            <a:ext cx="1397000" cy="942975"/>
          </a:xfrm>
          <a:prstGeom prst="rect">
            <a:avLst/>
          </a:prstGeom>
        </p:spPr>
      </p:pic>
      <p:pic>
        <p:nvPicPr>
          <p:cNvPr id="23" name="Picture 24" descr="j0182639.jpg">
            <a:extLst>
              <a:ext uri="{FF2B5EF4-FFF2-40B4-BE49-F238E27FC236}">
                <a16:creationId xmlns:a16="http://schemas.microsoft.com/office/drawing/2014/main" id="{0132C5A4-02B6-A190-4464-AECF3EBC3A1D}"/>
              </a:ext>
            </a:extLst>
          </p:cNvPr>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5164332" y="4850603"/>
            <a:ext cx="1397000" cy="942975"/>
          </a:xfrm>
          <a:prstGeom prst="rect">
            <a:avLst/>
          </a:prstGeom>
        </p:spPr>
      </p:pic>
    </p:spTree>
    <p:extLst>
      <p:ext uri="{BB962C8B-B14F-4D97-AF65-F5344CB8AC3E}">
        <p14:creationId xmlns:p14="http://schemas.microsoft.com/office/powerpoint/2010/main" val="1888888086"/>
      </p:ext>
    </p:extLst>
  </p:cSld>
  <p:clrMapOvr>
    <a:masterClrMapping/>
  </p:clrMapOvr>
</p:sld>
</file>

<file path=ppt/theme/theme1.xml><?xml version="1.0" encoding="utf-8"?>
<a:theme xmlns:a="http://schemas.openxmlformats.org/drawingml/2006/main" name="Tema do Office">
  <a:themeElements>
    <a:clrScheme name="Tema do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o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o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{2E184C6E-ABC1-D742-83F7-3CB2B5E5EA64}tf10001069</Template>
  <TotalTime>29</TotalTime>
  <Words>791</Words>
  <Application>Microsoft Macintosh PowerPoint</Application>
  <PresentationFormat>Personalizar</PresentationFormat>
  <Paragraphs>39</Paragraphs>
  <Slides>1</Slides>
  <Notes>0</Notes>
  <HiddenSlides>0</HiddenSlides>
  <MMClips>0</MMClips>
  <ScaleCrop>false</ScaleCrop>
  <HeadingPairs>
    <vt:vector size="8" baseType="variant">
      <vt:variant>
        <vt:lpstr>Fontes usadas</vt:lpstr>
      </vt:variant>
      <vt:variant>
        <vt:i4>3</vt:i4>
      </vt:variant>
      <vt:variant>
        <vt:lpstr>Tema</vt:lpstr>
      </vt:variant>
      <vt:variant>
        <vt:i4>1</vt:i4>
      </vt:variant>
      <vt:variant>
        <vt:lpstr>Servidores OLE inseridos</vt:lpstr>
      </vt:variant>
      <vt:variant>
        <vt:i4>1</vt:i4>
      </vt:variant>
      <vt:variant>
        <vt:lpstr>Títulos de slides</vt:lpstr>
      </vt:variant>
      <vt:variant>
        <vt:i4>1</vt:i4>
      </vt:variant>
    </vt:vector>
  </HeadingPairs>
  <TitlesOfParts>
    <vt:vector size="6" baseType="lpstr">
      <vt:lpstr>Arial</vt:lpstr>
      <vt:lpstr>Calibri</vt:lpstr>
      <vt:lpstr>Calibri Light</vt:lpstr>
      <vt:lpstr>Tema do Office</vt:lpstr>
      <vt:lpstr>Gráfico</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Guilherme Seabra</dc:creator>
  <cp:lastModifiedBy>Guilherme Seabra</cp:lastModifiedBy>
  <cp:revision>1</cp:revision>
  <dcterms:created xsi:type="dcterms:W3CDTF">2025-08-05T17:58:45Z</dcterms:created>
  <dcterms:modified xsi:type="dcterms:W3CDTF">2025-08-05T18:29:37Z</dcterms:modified>
</cp:coreProperties>
</file>